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746" autoAdjust="0"/>
  </p:normalViewPr>
  <p:slideViewPr>
    <p:cSldViewPr>
      <p:cViewPr varScale="1">
        <p:scale>
          <a:sx n="71" d="100"/>
          <a:sy n="71" d="100"/>
        </p:scale>
        <p:origin x="-13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388B-33B0-48F6-A6B8-589F3598F42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C0DE-58C3-4CA6-9098-7EF94DDC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5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388B-33B0-48F6-A6B8-589F3598F42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C0DE-58C3-4CA6-9098-7EF94DDC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5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388B-33B0-48F6-A6B8-589F3598F42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C0DE-58C3-4CA6-9098-7EF94DDC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7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388B-33B0-48F6-A6B8-589F3598F42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C0DE-58C3-4CA6-9098-7EF94DDC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9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388B-33B0-48F6-A6B8-589F3598F42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C0DE-58C3-4CA6-9098-7EF94DDC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3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388B-33B0-48F6-A6B8-589F3598F42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C0DE-58C3-4CA6-9098-7EF94DDC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0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388B-33B0-48F6-A6B8-589F3598F42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C0DE-58C3-4CA6-9098-7EF94DDC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6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388B-33B0-48F6-A6B8-589F3598F42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C0DE-58C3-4CA6-9098-7EF94DDC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1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388B-33B0-48F6-A6B8-589F3598F42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C0DE-58C3-4CA6-9098-7EF94DDC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9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388B-33B0-48F6-A6B8-589F3598F42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C0DE-58C3-4CA6-9098-7EF94DDC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4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388B-33B0-48F6-A6B8-589F3598F42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C0DE-58C3-4CA6-9098-7EF94DDC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2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0388B-33B0-48F6-A6B8-589F3598F42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C0DE-58C3-4CA6-9098-7EF94DDCF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5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400" dirty="0" smtClean="0"/>
              <a:t>Types of Chemical Reactions</a:t>
            </a:r>
            <a:endParaRPr lang="en-US" sz="4400" dirty="0"/>
          </a:p>
        </p:txBody>
      </p:sp>
      <p:sp>
        <p:nvSpPr>
          <p:cNvPr id="2765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8-2</a:t>
            </a:r>
          </a:p>
        </p:txBody>
      </p:sp>
    </p:spTree>
    <p:extLst>
      <p:ext uri="{BB962C8B-B14F-4D97-AF65-F5344CB8AC3E}">
        <p14:creationId xmlns:p14="http://schemas.microsoft.com/office/powerpoint/2010/main" val="327080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 Metallic chlorates when </a:t>
            </a:r>
            <a:r>
              <a:rPr lang="en-US" b="1" dirty="0" smtClean="0"/>
              <a:t>heated </a:t>
            </a:r>
            <a:r>
              <a:rPr lang="en-US" dirty="0" smtClean="0"/>
              <a:t>decompose into metallic chlorides and oxygen</a:t>
            </a:r>
          </a:p>
          <a:p>
            <a:r>
              <a:rPr lang="en-US" dirty="0" smtClean="0"/>
              <a:t>KClO</a:t>
            </a:r>
            <a:r>
              <a:rPr lang="en-US" baseline="-25000" dirty="0" smtClean="0"/>
              <a:t>3</a:t>
            </a:r>
            <a:r>
              <a:rPr lang="en-US" dirty="0" smtClean="0"/>
              <a:t> (s) </a:t>
            </a:r>
            <a:r>
              <a:rPr lang="en-US" dirty="0" smtClean="0">
                <a:latin typeface="Arial" charset="0"/>
                <a:cs typeface="Arial" charset="0"/>
              </a:rPr>
              <a:t>→</a:t>
            </a:r>
            <a:r>
              <a:rPr lang="en-US" dirty="0" smtClean="0"/>
              <a:t>2KCl (s) + 3O</a:t>
            </a:r>
            <a:r>
              <a:rPr lang="en-US" baseline="-25000" dirty="0" smtClean="0"/>
              <a:t>2</a:t>
            </a:r>
            <a:r>
              <a:rPr lang="en-US" dirty="0" smtClean="0"/>
              <a:t> (g)</a:t>
            </a:r>
          </a:p>
          <a:p>
            <a:endParaRPr lang="en-US" dirty="0" smtClean="0"/>
          </a:p>
          <a:p>
            <a:r>
              <a:rPr lang="en-US" dirty="0" smtClean="0"/>
              <a:t>4- some acids when </a:t>
            </a:r>
            <a:r>
              <a:rPr lang="en-US" b="1" dirty="0" smtClean="0"/>
              <a:t>heated </a:t>
            </a:r>
            <a:r>
              <a:rPr lang="en-US" dirty="0" smtClean="0"/>
              <a:t>decompose into nonmetallic oxides and water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</a:t>
            </a:r>
            <a:r>
              <a:rPr lang="en-US" dirty="0" smtClean="0">
                <a:latin typeface="Arial" charset="0"/>
                <a:cs typeface="Arial" charset="0"/>
              </a:rPr>
              <a:t>→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 (g) + H</a:t>
            </a:r>
            <a:r>
              <a:rPr lang="en-US" baseline="-25000" dirty="0" smtClean="0"/>
              <a:t>2</a:t>
            </a:r>
            <a:r>
              <a:rPr lang="en-US" dirty="0" smtClean="0"/>
              <a:t>O (l)</a:t>
            </a:r>
          </a:p>
        </p:txBody>
      </p:sp>
    </p:spTree>
    <p:extLst>
      <p:ext uri="{BB962C8B-B14F-4D97-AF65-F5344CB8AC3E}">
        <p14:creationId xmlns:p14="http://schemas.microsoft.com/office/powerpoint/2010/main" val="104876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5-a few oxides when heated decompose</a:t>
            </a:r>
          </a:p>
          <a:p>
            <a:pPr>
              <a:defRPr/>
            </a:pPr>
            <a:r>
              <a:rPr lang="en-US" dirty="0" smtClean="0"/>
              <a:t>PbO</a:t>
            </a:r>
            <a:r>
              <a:rPr lang="en-US" baseline="-25000" dirty="0" smtClean="0"/>
              <a:t>2</a:t>
            </a:r>
            <a:r>
              <a:rPr lang="en-US" dirty="0" smtClean="0"/>
              <a:t> (s) </a:t>
            </a:r>
            <a:r>
              <a:rPr lang="en-US" dirty="0" smtClean="0">
                <a:latin typeface="Arial" charset="0"/>
                <a:cs typeface="Arial" charset="0"/>
              </a:rPr>
              <a:t>→ </a:t>
            </a:r>
            <a:r>
              <a:rPr lang="en-US" dirty="0" err="1" smtClean="0">
                <a:latin typeface="Arial" charset="0"/>
                <a:cs typeface="Arial" charset="0"/>
              </a:rPr>
              <a:t>Pb</a:t>
            </a:r>
            <a:r>
              <a:rPr lang="en-US" dirty="0" smtClean="0">
                <a:latin typeface="Arial" charset="0"/>
                <a:cs typeface="Arial" charset="0"/>
              </a:rPr>
              <a:t> (s)</a:t>
            </a:r>
            <a:r>
              <a:rPr lang="en-US" dirty="0" smtClean="0"/>
              <a:t>+ O</a:t>
            </a:r>
            <a:r>
              <a:rPr lang="en-US" baseline="-25000" dirty="0" smtClean="0"/>
              <a:t>2</a:t>
            </a:r>
            <a:r>
              <a:rPr lang="en-US" dirty="0" smtClean="0"/>
              <a:t> (g)</a:t>
            </a:r>
          </a:p>
          <a:p>
            <a:pPr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6- some decomposition </a:t>
            </a:r>
            <a:r>
              <a:rPr lang="en-US" dirty="0" err="1" smtClean="0"/>
              <a:t>rxns</a:t>
            </a:r>
            <a:r>
              <a:rPr lang="en-US" dirty="0" smtClean="0"/>
              <a:t> are produced by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electrolysis</a:t>
            </a:r>
          </a:p>
          <a:p>
            <a:pPr>
              <a:defRPr/>
            </a:pPr>
            <a:r>
              <a:rPr lang="en-US" dirty="0" smtClean="0"/>
              <a:t>2NaCl (s)</a:t>
            </a:r>
            <a:r>
              <a:rPr lang="en-US" dirty="0" smtClean="0">
                <a:latin typeface="Arial" charset="0"/>
                <a:cs typeface="Arial" charset="0"/>
              </a:rPr>
              <a:t> →</a:t>
            </a:r>
            <a:r>
              <a:rPr lang="en-US" dirty="0" smtClean="0"/>
              <a:t>2Na(s) + Cl</a:t>
            </a:r>
            <a:r>
              <a:rPr lang="en-US" baseline="-25000" dirty="0" smtClean="0"/>
              <a:t>2</a:t>
            </a:r>
            <a:r>
              <a:rPr lang="en-US" dirty="0" smtClean="0"/>
              <a:t> (g)</a:t>
            </a:r>
          </a:p>
          <a:p>
            <a:pPr>
              <a:defRPr/>
            </a:pPr>
            <a:r>
              <a:rPr lang="en-US" dirty="0" smtClean="0"/>
              <a:t>2H</a:t>
            </a:r>
            <a:r>
              <a:rPr lang="en-US" baseline="-25000" dirty="0" smtClean="0"/>
              <a:t>2</a:t>
            </a:r>
            <a:r>
              <a:rPr lang="en-US" dirty="0" smtClean="0"/>
              <a:t>O (l) </a:t>
            </a:r>
            <a:r>
              <a:rPr lang="en-US" dirty="0" smtClean="0">
                <a:latin typeface="Garamond"/>
              </a:rPr>
              <a:t>→</a:t>
            </a:r>
            <a:r>
              <a:rPr lang="en-US" dirty="0" smtClean="0"/>
              <a:t>2H</a:t>
            </a:r>
            <a:r>
              <a:rPr lang="en-US" baseline="-25000" dirty="0" smtClean="0"/>
              <a:t>2</a:t>
            </a:r>
            <a:r>
              <a:rPr lang="en-US" dirty="0" smtClean="0"/>
              <a:t> (g)+ O</a:t>
            </a:r>
            <a:r>
              <a:rPr lang="en-US" baseline="-25000" dirty="0" smtClean="0"/>
              <a:t>2</a:t>
            </a:r>
            <a:r>
              <a:rPr lang="en-US" dirty="0" smtClean="0"/>
              <a:t> (g)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677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8-2 Learning Targets</a:t>
            </a:r>
          </a:p>
        </p:txBody>
      </p:sp>
      <p:sp>
        <p:nvSpPr>
          <p:cNvPr id="2867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Classify chemical reactions (5types)</a:t>
            </a:r>
          </a:p>
          <a:p>
            <a:r>
              <a:rPr lang="en-US" altLang="en-US" dirty="0" smtClean="0"/>
              <a:t>Identify the characteristic of different classes of chemical reactions</a:t>
            </a:r>
          </a:p>
          <a:p>
            <a:r>
              <a:rPr lang="en-US" dirty="0" smtClean="0"/>
              <a:t>Describe aqueous solutions</a:t>
            </a:r>
          </a:p>
          <a:p>
            <a:r>
              <a:rPr lang="en-US" dirty="0" smtClean="0"/>
              <a:t>Predict if reaction in aqueous solution with produce a precipitate, water, or a gas</a:t>
            </a:r>
          </a:p>
          <a:p>
            <a:r>
              <a:rPr lang="en-US" dirty="0" smtClean="0"/>
              <a:t>Write balanced chemical equations using formulas and words</a:t>
            </a:r>
          </a:p>
          <a:p>
            <a:r>
              <a:rPr lang="en-US" dirty="0" smtClean="0"/>
              <a:t>Predict the products of a chemical reaction 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5680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Synthesis Reaction (composition </a:t>
            </a:r>
            <a:r>
              <a:rPr lang="en-US" dirty="0" err="1" smtClean="0"/>
              <a:t>rxn</a:t>
            </a:r>
            <a:r>
              <a:rPr lang="en-US" dirty="0" smtClean="0"/>
              <a:t>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Two or more substances combine to form a new compound</a:t>
            </a:r>
          </a:p>
          <a:p>
            <a:pPr eaLnBrk="1" hangingPunct="1"/>
            <a:r>
              <a:rPr lang="en-US" dirty="0" smtClean="0"/>
              <a:t>Reactants are single elements</a:t>
            </a:r>
          </a:p>
          <a:p>
            <a:pPr eaLnBrk="1" hangingPunct="1"/>
            <a:r>
              <a:rPr lang="en-US" dirty="0" smtClean="0"/>
              <a:t>A + X </a:t>
            </a:r>
            <a:r>
              <a:rPr lang="en-US" dirty="0" smtClean="0">
                <a:latin typeface="Arial" charset="0"/>
                <a:cs typeface="Arial" charset="0"/>
              </a:rPr>
              <a:t>→ </a:t>
            </a:r>
            <a:r>
              <a:rPr lang="en-US" dirty="0" smtClean="0"/>
              <a:t>AX</a:t>
            </a:r>
          </a:p>
          <a:p>
            <a:pPr eaLnBrk="1" hangingPunct="1"/>
            <a:r>
              <a:rPr lang="en-US" dirty="0" smtClean="0"/>
              <a:t>2Na(s) + Cl</a:t>
            </a:r>
            <a:r>
              <a:rPr lang="en-US" baseline="-25000" dirty="0" smtClean="0"/>
              <a:t>2</a:t>
            </a:r>
            <a:r>
              <a:rPr lang="en-US" dirty="0" smtClean="0"/>
              <a:t> (g)</a:t>
            </a:r>
            <a:r>
              <a:rPr lang="en-US" dirty="0" smtClean="0">
                <a:latin typeface="Arial" charset="0"/>
                <a:cs typeface="Arial" charset="0"/>
              </a:rPr>
              <a:t>→ </a:t>
            </a:r>
            <a:r>
              <a:rPr lang="en-US" dirty="0" smtClean="0"/>
              <a:t> 2NaCl (s)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589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Salt For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660717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Salt Forming</a:t>
            </a:r>
          </a:p>
        </p:txBody>
      </p:sp>
    </p:spTree>
    <p:extLst>
      <p:ext uri="{BB962C8B-B14F-4D97-AF65-F5344CB8AC3E}">
        <p14:creationId xmlns:p14="http://schemas.microsoft.com/office/powerpoint/2010/main" val="4685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synthesis reactions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Metals react with oxygen to from </a:t>
            </a:r>
            <a:r>
              <a:rPr lang="en-US" b="1" dirty="0" smtClean="0"/>
              <a:t>oxides</a:t>
            </a:r>
          </a:p>
          <a:p>
            <a:r>
              <a:rPr lang="en-US" dirty="0" smtClean="0"/>
              <a:t>4Al(s) + 3O</a:t>
            </a:r>
            <a:r>
              <a:rPr lang="en-US" baseline="-25000" dirty="0" smtClean="0"/>
              <a:t>2</a:t>
            </a:r>
            <a:r>
              <a:rPr lang="en-US" dirty="0" smtClean="0"/>
              <a:t> (g)</a:t>
            </a:r>
            <a:r>
              <a:rPr lang="en-US" dirty="0" smtClean="0">
                <a:latin typeface="Arial" charset="0"/>
                <a:cs typeface="Arial" charset="0"/>
              </a:rPr>
              <a:t>→</a:t>
            </a:r>
            <a:r>
              <a:rPr lang="en-US" dirty="0" smtClean="0"/>
              <a:t> 2Al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(s)</a:t>
            </a:r>
          </a:p>
          <a:p>
            <a:endParaRPr lang="en-US" dirty="0" smtClean="0"/>
          </a:p>
          <a:p>
            <a:r>
              <a:rPr lang="en-US" dirty="0" smtClean="0"/>
              <a:t>2- Metals react with sulfur to form </a:t>
            </a:r>
            <a:r>
              <a:rPr lang="en-US" b="1" dirty="0" smtClean="0"/>
              <a:t>sulfides</a:t>
            </a:r>
          </a:p>
          <a:p>
            <a:r>
              <a:rPr lang="en-US" dirty="0" smtClean="0"/>
              <a:t>8Ba (s) + S</a:t>
            </a:r>
            <a:r>
              <a:rPr lang="en-US" baseline="-25000" dirty="0" smtClean="0"/>
              <a:t>8</a:t>
            </a:r>
            <a:r>
              <a:rPr lang="en-US" dirty="0" smtClean="0"/>
              <a:t> (s) </a:t>
            </a:r>
            <a:r>
              <a:rPr lang="en-US" dirty="0" smtClean="0">
                <a:latin typeface="Arial" charset="0"/>
                <a:cs typeface="Arial" charset="0"/>
              </a:rPr>
              <a:t>→</a:t>
            </a:r>
            <a:r>
              <a:rPr lang="en-US" dirty="0" smtClean="0"/>
              <a:t> 8BaS(s)</a:t>
            </a:r>
          </a:p>
        </p:txBody>
      </p:sp>
    </p:spTree>
    <p:extLst>
      <p:ext uri="{BB962C8B-B14F-4D97-AF65-F5344CB8AC3E}">
        <p14:creationId xmlns:p14="http://schemas.microsoft.com/office/powerpoint/2010/main" val="86618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 Nonmetals react with oxygen to form </a:t>
            </a:r>
            <a:r>
              <a:rPr lang="en-US" b="1" dirty="0" smtClean="0"/>
              <a:t>oxides</a:t>
            </a:r>
          </a:p>
          <a:p>
            <a:r>
              <a:rPr lang="en-US" dirty="0" smtClean="0"/>
              <a:t>C(s) + O</a:t>
            </a:r>
            <a:r>
              <a:rPr lang="en-US" baseline="-25000" dirty="0" smtClean="0"/>
              <a:t>2</a:t>
            </a:r>
            <a:r>
              <a:rPr lang="en-US" dirty="0" smtClean="0"/>
              <a:t> (g) </a:t>
            </a:r>
            <a:r>
              <a:rPr lang="en-US" dirty="0" smtClean="0">
                <a:latin typeface="Arial" charset="0"/>
                <a:cs typeface="Arial" charset="0"/>
              </a:rPr>
              <a:t>→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 (g)</a:t>
            </a:r>
          </a:p>
          <a:p>
            <a:endParaRPr lang="en-US" dirty="0" smtClean="0"/>
          </a:p>
          <a:p>
            <a:r>
              <a:rPr lang="en-US" dirty="0" smtClean="0"/>
              <a:t>4- Metals react with halogens to form </a:t>
            </a:r>
            <a:r>
              <a:rPr lang="en-US" b="1" dirty="0" smtClean="0"/>
              <a:t>salts</a:t>
            </a:r>
          </a:p>
          <a:p>
            <a:r>
              <a:rPr lang="en-US" dirty="0" smtClean="0"/>
              <a:t>2Na(s) + Cl</a:t>
            </a:r>
            <a:r>
              <a:rPr lang="en-US" baseline="-25000" dirty="0" smtClean="0"/>
              <a:t>2</a:t>
            </a:r>
            <a:r>
              <a:rPr lang="en-US" dirty="0" smtClean="0"/>
              <a:t> (g)</a:t>
            </a:r>
            <a:r>
              <a:rPr lang="en-US" dirty="0" smtClean="0">
                <a:latin typeface="Arial" charset="0"/>
                <a:cs typeface="Arial" charset="0"/>
              </a:rPr>
              <a:t>→ </a:t>
            </a:r>
            <a:r>
              <a:rPr lang="en-US" dirty="0" smtClean="0"/>
              <a:t> 2NaCl (s)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599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5- Active metal oxides react with water to form </a:t>
            </a:r>
            <a:r>
              <a:rPr lang="en-US" b="1" dirty="0" smtClean="0"/>
              <a:t>metallic hydroxides</a:t>
            </a:r>
          </a:p>
          <a:p>
            <a:r>
              <a:rPr lang="en-US" dirty="0" err="1" smtClean="0"/>
              <a:t>MgO</a:t>
            </a:r>
            <a:r>
              <a:rPr lang="en-US" dirty="0" smtClean="0"/>
              <a:t> (s) +H</a:t>
            </a:r>
            <a:r>
              <a:rPr lang="en-US" baseline="-25000" dirty="0" smtClean="0"/>
              <a:t>2</a:t>
            </a:r>
            <a:r>
              <a:rPr lang="en-US" dirty="0" smtClean="0"/>
              <a:t>O (l) </a:t>
            </a:r>
            <a:r>
              <a:rPr lang="en-US" dirty="0" smtClean="0">
                <a:latin typeface="Arial" charset="0"/>
                <a:cs typeface="Arial" charset="0"/>
              </a:rPr>
              <a:t>→</a:t>
            </a:r>
            <a:r>
              <a:rPr lang="en-US" dirty="0" smtClean="0"/>
              <a:t> Mg(OH)</a:t>
            </a:r>
            <a:r>
              <a:rPr lang="en-US" baseline="-25000" dirty="0" smtClean="0"/>
              <a:t>2</a:t>
            </a:r>
            <a:r>
              <a:rPr lang="en-US" dirty="0" smtClean="0"/>
              <a:t> (s)</a:t>
            </a:r>
          </a:p>
          <a:p>
            <a:endParaRPr lang="en-US" dirty="0" smtClean="0"/>
          </a:p>
          <a:p>
            <a:r>
              <a:rPr lang="en-US" dirty="0" smtClean="0"/>
              <a:t>6- Nonmetal oxides react with water to form </a:t>
            </a:r>
            <a:r>
              <a:rPr lang="en-US" b="1" dirty="0" err="1" smtClean="0"/>
              <a:t>oxyacids</a:t>
            </a:r>
            <a:r>
              <a:rPr lang="en-US" b="1" dirty="0" smtClean="0"/>
              <a:t> </a:t>
            </a:r>
            <a:r>
              <a:rPr lang="en-US" dirty="0" smtClean="0"/>
              <a:t>(acid rain)</a:t>
            </a:r>
          </a:p>
          <a:p>
            <a:r>
              <a:rPr lang="en-US" dirty="0" smtClean="0"/>
              <a:t> SO</a:t>
            </a:r>
            <a:r>
              <a:rPr lang="en-US" baseline="-25000" dirty="0" smtClean="0"/>
              <a:t>2</a:t>
            </a:r>
            <a:r>
              <a:rPr lang="en-US" dirty="0" smtClean="0"/>
              <a:t> (g) + H</a:t>
            </a:r>
            <a:r>
              <a:rPr lang="en-US" baseline="-25000" dirty="0" smtClean="0"/>
              <a:t>2</a:t>
            </a:r>
            <a:r>
              <a:rPr lang="en-US" dirty="0" smtClean="0"/>
              <a:t>O (l) </a:t>
            </a:r>
            <a:r>
              <a:rPr lang="en-US" dirty="0" smtClean="0">
                <a:latin typeface="Arial" charset="0"/>
                <a:cs typeface="Arial" charset="0"/>
              </a:rPr>
              <a:t>→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782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Decomposition Reaction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Compound broken down into simpler compounds or elements</a:t>
            </a:r>
          </a:p>
          <a:p>
            <a:pPr eaLnBrk="1" hangingPunct="1">
              <a:defRPr/>
            </a:pPr>
            <a:r>
              <a:rPr lang="en-US" dirty="0" smtClean="0"/>
              <a:t>Usually done by </a:t>
            </a:r>
            <a:r>
              <a:rPr lang="en-US" b="1" dirty="0" smtClean="0"/>
              <a:t>heating</a:t>
            </a:r>
            <a:r>
              <a:rPr lang="en-US" dirty="0" smtClean="0"/>
              <a:t> or applying electric current 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electrolysis)</a:t>
            </a:r>
          </a:p>
          <a:p>
            <a:pPr eaLnBrk="1" hangingPunct="1">
              <a:defRPr/>
            </a:pPr>
            <a:r>
              <a:rPr lang="en-US" dirty="0" smtClean="0"/>
              <a:t>AX </a:t>
            </a:r>
            <a:r>
              <a:rPr lang="en-US" dirty="0" smtClean="0">
                <a:latin typeface="Arial" charset="0"/>
                <a:cs typeface="Arial" charset="0"/>
              </a:rPr>
              <a:t>→</a:t>
            </a:r>
            <a:r>
              <a:rPr lang="en-US" dirty="0" smtClean="0"/>
              <a:t>A + X</a:t>
            </a:r>
          </a:p>
          <a:p>
            <a:pPr eaLnBrk="1" hangingPunct="1">
              <a:defRPr/>
            </a:pPr>
            <a:r>
              <a:rPr lang="en-US" dirty="0" smtClean="0"/>
              <a:t>2HgO (s) </a:t>
            </a:r>
            <a:r>
              <a:rPr lang="en-US" dirty="0" smtClean="0">
                <a:latin typeface="Arial" charset="0"/>
                <a:cs typeface="Arial" charset="0"/>
              </a:rPr>
              <a:t>→</a:t>
            </a:r>
            <a:r>
              <a:rPr lang="en-US" dirty="0" smtClean="0"/>
              <a:t>2Hg (l) + O</a:t>
            </a:r>
            <a:r>
              <a:rPr lang="en-US" baseline="-25000" dirty="0" smtClean="0"/>
              <a:t>2</a:t>
            </a:r>
            <a:r>
              <a:rPr lang="en-US" dirty="0" smtClean="0"/>
              <a:t> (g)</a:t>
            </a:r>
          </a:p>
        </p:txBody>
      </p:sp>
    </p:spTree>
    <p:extLst>
      <p:ext uri="{BB962C8B-B14F-4D97-AF65-F5344CB8AC3E}">
        <p14:creationId xmlns:p14="http://schemas.microsoft.com/office/powerpoint/2010/main" val="170146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Decomposition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Metallic carbonates, when </a:t>
            </a:r>
            <a:r>
              <a:rPr lang="en-US" b="1" dirty="0" smtClean="0"/>
              <a:t>heated </a:t>
            </a:r>
            <a:r>
              <a:rPr lang="en-US" dirty="0" smtClean="0"/>
              <a:t>form metallic oxides and carbon dioxide</a:t>
            </a:r>
          </a:p>
          <a:p>
            <a:r>
              <a:rPr lang="en-US" dirty="0" smtClean="0"/>
              <a:t>CaCO</a:t>
            </a:r>
            <a:r>
              <a:rPr lang="en-US" baseline="-25000" dirty="0" smtClean="0"/>
              <a:t>3</a:t>
            </a:r>
            <a:r>
              <a:rPr lang="en-US" dirty="0" smtClean="0"/>
              <a:t> (s) </a:t>
            </a:r>
            <a:r>
              <a:rPr lang="en-US" dirty="0" smtClean="0">
                <a:latin typeface="Arial" charset="0"/>
                <a:cs typeface="Arial" charset="0"/>
              </a:rPr>
              <a:t>→</a:t>
            </a:r>
            <a:r>
              <a:rPr lang="en-US" dirty="0" err="1" smtClean="0"/>
              <a:t>CaO</a:t>
            </a:r>
            <a:r>
              <a:rPr lang="en-US" dirty="0" smtClean="0"/>
              <a:t> (s) + CO</a:t>
            </a:r>
            <a:r>
              <a:rPr lang="en-US" baseline="-25000" dirty="0" smtClean="0"/>
              <a:t>2</a:t>
            </a:r>
            <a:r>
              <a:rPr lang="en-US" dirty="0" smtClean="0"/>
              <a:t> (g)</a:t>
            </a:r>
          </a:p>
          <a:p>
            <a:endParaRPr lang="en-US" dirty="0" smtClean="0"/>
          </a:p>
          <a:p>
            <a:r>
              <a:rPr lang="en-US" dirty="0" smtClean="0"/>
              <a:t>2- Metallic hydroxides when </a:t>
            </a:r>
            <a:r>
              <a:rPr lang="en-US" b="1" dirty="0" smtClean="0"/>
              <a:t>heated </a:t>
            </a:r>
            <a:r>
              <a:rPr lang="en-US" dirty="0" smtClean="0"/>
              <a:t>decompose into metallic oxides and water</a:t>
            </a:r>
          </a:p>
          <a:p>
            <a:r>
              <a:rPr lang="en-US" dirty="0" err="1" smtClean="0"/>
              <a:t>Ca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en-US" dirty="0" smtClean="0"/>
              <a:t> (s)</a:t>
            </a:r>
            <a:r>
              <a:rPr lang="en-US" dirty="0" smtClean="0">
                <a:latin typeface="Arial" charset="0"/>
                <a:cs typeface="Arial" charset="0"/>
              </a:rPr>
              <a:t> → </a:t>
            </a:r>
            <a:r>
              <a:rPr lang="en-US" dirty="0" err="1" smtClean="0">
                <a:latin typeface="Arial" charset="0"/>
                <a:cs typeface="Arial" charset="0"/>
              </a:rPr>
              <a:t>Ca</a:t>
            </a:r>
            <a:r>
              <a:rPr lang="en-US" dirty="0" err="1" smtClean="0"/>
              <a:t>O</a:t>
            </a:r>
            <a:r>
              <a:rPr lang="en-US" dirty="0" smtClean="0"/>
              <a:t> (s) +H</a:t>
            </a:r>
            <a:r>
              <a:rPr lang="en-US" baseline="-25000" dirty="0" smtClean="0"/>
              <a:t>2</a:t>
            </a:r>
            <a:r>
              <a:rPr lang="en-US" dirty="0" smtClean="0"/>
              <a:t>O (l)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09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Types of Chemical Reactions</vt:lpstr>
      <vt:lpstr>8-2 Learning Targets</vt:lpstr>
      <vt:lpstr>Synthesis Reaction (composition rxn)</vt:lpstr>
      <vt:lpstr>Salt Forming</vt:lpstr>
      <vt:lpstr>Types of synthesis reactions</vt:lpstr>
      <vt:lpstr>PowerPoint Presentation</vt:lpstr>
      <vt:lpstr>PowerPoint Presentation</vt:lpstr>
      <vt:lpstr>Decomposition Reaction</vt:lpstr>
      <vt:lpstr>Types of Decomposition Reactions</vt:lpstr>
      <vt:lpstr>PowerPoint Presentation</vt:lpstr>
      <vt:lpstr>PowerPoint Presentation</vt:lpstr>
    </vt:vector>
  </TitlesOfParts>
  <Company>NCS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Chemical Reactions</dc:title>
  <dc:creator>Test Stiudent2</dc:creator>
  <cp:lastModifiedBy>Test Stiudent2</cp:lastModifiedBy>
  <cp:revision>1</cp:revision>
  <dcterms:created xsi:type="dcterms:W3CDTF">2018-02-12T14:04:29Z</dcterms:created>
  <dcterms:modified xsi:type="dcterms:W3CDTF">2018-02-12T14:05:04Z</dcterms:modified>
</cp:coreProperties>
</file>