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629E-7683-4E53-98E2-6374EAF115ED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ECA5-9160-44C4-84AB-F24DA04ED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01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629E-7683-4E53-98E2-6374EAF115ED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ECA5-9160-44C4-84AB-F24DA04ED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1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629E-7683-4E53-98E2-6374EAF115ED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ECA5-9160-44C4-84AB-F24DA04ED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39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629E-7683-4E53-98E2-6374EAF115ED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ECA5-9160-44C4-84AB-F24DA04ED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5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629E-7683-4E53-98E2-6374EAF115ED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ECA5-9160-44C4-84AB-F24DA04ED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070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629E-7683-4E53-98E2-6374EAF115ED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ECA5-9160-44C4-84AB-F24DA04ED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51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629E-7683-4E53-98E2-6374EAF115ED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ECA5-9160-44C4-84AB-F24DA04ED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77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629E-7683-4E53-98E2-6374EAF115ED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ECA5-9160-44C4-84AB-F24DA04ED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53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629E-7683-4E53-98E2-6374EAF115ED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ECA5-9160-44C4-84AB-F24DA04ED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04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629E-7683-4E53-98E2-6374EAF115ED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ECA5-9160-44C4-84AB-F24DA04ED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05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629E-7683-4E53-98E2-6374EAF115ED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ECA5-9160-44C4-84AB-F24DA04ED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87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5629E-7683-4E53-98E2-6374EAF115ED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6ECA5-9160-44C4-84AB-F24DA04ED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9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Determining Chemical Formulas</a:t>
            </a:r>
          </a:p>
        </p:txBody>
      </p:sp>
      <p:sp>
        <p:nvSpPr>
          <p:cNvPr id="83971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n-US" sz="4000" dirty="0" smtClean="0"/>
              <a:t>7-4</a:t>
            </a:r>
          </a:p>
        </p:txBody>
      </p:sp>
    </p:spTree>
    <p:extLst>
      <p:ext uri="{BB962C8B-B14F-4D97-AF65-F5344CB8AC3E}">
        <p14:creationId xmlns:p14="http://schemas.microsoft.com/office/powerpoint/2010/main" val="170952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7-4 Learning Targets</a:t>
            </a:r>
          </a:p>
        </p:txBody>
      </p:sp>
      <p:sp>
        <p:nvSpPr>
          <p:cNvPr id="8499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Contrast the difference between empirical and molecular formula</a:t>
            </a:r>
          </a:p>
          <a:p>
            <a:r>
              <a:rPr lang="en-US" dirty="0" smtClean="0"/>
              <a:t>Determine empirical formula</a:t>
            </a:r>
          </a:p>
          <a:p>
            <a:r>
              <a:rPr lang="en-US" dirty="0" smtClean="0"/>
              <a:t>Determine molecular formula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876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Empirical Formula</a:t>
            </a:r>
          </a:p>
        </p:txBody>
      </p:sp>
      <p:sp>
        <p:nvSpPr>
          <p:cNvPr id="8601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symbols for the elements combined in a compound, with subscripts showing the smallest whole number ratio of the different atoms in the compound</a:t>
            </a:r>
          </a:p>
        </p:txBody>
      </p:sp>
    </p:spTree>
    <p:extLst>
      <p:ext uri="{BB962C8B-B14F-4D97-AF65-F5344CB8AC3E}">
        <p14:creationId xmlns:p14="http://schemas.microsoft.com/office/powerpoint/2010/main" val="92890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>
          <a:xfrm>
            <a:off x="762000" y="914400"/>
            <a:ext cx="7924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Calculation of Empirical Formula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1- assume a 100 g sample</a:t>
            </a:r>
          </a:p>
          <a:p>
            <a:pPr lvl="1" eaLnBrk="1" hangingPunct="1"/>
            <a:r>
              <a:rPr lang="en-US" dirty="0" smtClean="0"/>
              <a:t>Treat % as grams</a:t>
            </a:r>
          </a:p>
          <a:p>
            <a:pPr eaLnBrk="1" hangingPunct="1"/>
            <a:r>
              <a:rPr lang="en-US" dirty="0" smtClean="0"/>
              <a:t>2- convert grams to moles using molar mass of each element</a:t>
            </a:r>
          </a:p>
          <a:p>
            <a:pPr eaLnBrk="1" hangingPunct="1"/>
            <a:r>
              <a:rPr lang="en-US" dirty="0" smtClean="0"/>
              <a:t>3- place each mole quantity in ratio to the smallest number of moles</a:t>
            </a:r>
          </a:p>
          <a:p>
            <a:pPr lvl="1" eaLnBrk="1" hangingPunct="1"/>
            <a:r>
              <a:rPr lang="en-US" dirty="0" smtClean="0"/>
              <a:t>Construct element ratios from the nearest resulting whole numbers.</a:t>
            </a:r>
          </a:p>
        </p:txBody>
      </p:sp>
    </p:spTree>
    <p:extLst>
      <p:ext uri="{BB962C8B-B14F-4D97-AF65-F5344CB8AC3E}">
        <p14:creationId xmlns:p14="http://schemas.microsoft.com/office/powerpoint/2010/main" val="306499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2800" smtClean="0"/>
              <a:t>Quantitative analysis shows that a compound contains 32.38% Na, 22.65% S, and 44.99% O.  Find the empirical formula.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6000"/>
            <a:ext cx="7693025" cy="42672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32.38 g Na x 1mol Na/ 22.99g = 1.408mol Na</a:t>
            </a:r>
          </a:p>
          <a:p>
            <a:pPr eaLnBrk="1" hangingPunct="1"/>
            <a:r>
              <a:rPr lang="en-US" dirty="0" smtClean="0"/>
              <a:t>22.65 g S x 1mol S/ 32.07g = 0.7063 </a:t>
            </a:r>
            <a:r>
              <a:rPr lang="en-US" dirty="0" err="1" smtClean="0"/>
              <a:t>mol</a:t>
            </a:r>
            <a:r>
              <a:rPr lang="en-US" dirty="0" smtClean="0"/>
              <a:t> S</a:t>
            </a:r>
          </a:p>
          <a:p>
            <a:pPr eaLnBrk="1" hangingPunct="1"/>
            <a:r>
              <a:rPr lang="en-US" dirty="0" smtClean="0"/>
              <a:t>44.99 g O x 1mol/ 16.00 g O= 2.812 </a:t>
            </a:r>
            <a:r>
              <a:rPr lang="en-US" dirty="0" err="1" smtClean="0"/>
              <a:t>mol</a:t>
            </a:r>
            <a:r>
              <a:rPr lang="en-US" dirty="0" smtClean="0"/>
              <a:t> O</a:t>
            </a:r>
          </a:p>
          <a:p>
            <a:pPr eaLnBrk="1" hangingPunct="1"/>
            <a:r>
              <a:rPr lang="en-US" u="sng" dirty="0" smtClean="0"/>
              <a:t>1.408 </a:t>
            </a:r>
            <a:r>
              <a:rPr lang="en-US" u="sng" dirty="0" err="1" smtClean="0"/>
              <a:t>mol</a:t>
            </a:r>
            <a:r>
              <a:rPr lang="en-US" u="sng" dirty="0" smtClean="0"/>
              <a:t> Na </a:t>
            </a:r>
            <a:r>
              <a:rPr lang="en-US" dirty="0" smtClean="0"/>
              <a:t>: </a:t>
            </a:r>
            <a:r>
              <a:rPr lang="en-US" u="sng" dirty="0" smtClean="0"/>
              <a:t>0.7063 </a:t>
            </a:r>
            <a:r>
              <a:rPr lang="en-US" u="sng" dirty="0" err="1" smtClean="0"/>
              <a:t>mol</a:t>
            </a:r>
            <a:r>
              <a:rPr lang="en-US" u="sng" dirty="0" smtClean="0"/>
              <a:t> S </a:t>
            </a:r>
            <a:r>
              <a:rPr lang="en-US" dirty="0" smtClean="0"/>
              <a:t>: </a:t>
            </a:r>
            <a:r>
              <a:rPr lang="en-US" u="sng" dirty="0" smtClean="0"/>
              <a:t>2.812 </a:t>
            </a:r>
            <a:r>
              <a:rPr lang="en-US" u="sng" dirty="0" err="1" smtClean="0"/>
              <a:t>mol</a:t>
            </a:r>
            <a:r>
              <a:rPr lang="en-US" u="sng" dirty="0" smtClean="0"/>
              <a:t> O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0.7063		   0.7063		 0.7063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= 1.993 </a:t>
            </a:r>
            <a:r>
              <a:rPr lang="en-US" dirty="0" err="1" smtClean="0"/>
              <a:t>mol</a:t>
            </a:r>
            <a:r>
              <a:rPr lang="en-US" dirty="0" smtClean="0"/>
              <a:t> Na: 1 </a:t>
            </a:r>
            <a:r>
              <a:rPr lang="en-US" dirty="0" err="1" smtClean="0"/>
              <a:t>mol</a:t>
            </a:r>
            <a:r>
              <a:rPr lang="en-US" dirty="0" smtClean="0"/>
              <a:t> S: 3.981 </a:t>
            </a:r>
            <a:r>
              <a:rPr lang="en-US" dirty="0" err="1" smtClean="0"/>
              <a:t>mol</a:t>
            </a:r>
            <a:r>
              <a:rPr lang="en-US" dirty="0" smtClean="0"/>
              <a:t> O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2:1:4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80776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Molecular Formula</a:t>
            </a:r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Specifies the actual number of atoms of each element in one molecule or formula unit of the substance</a:t>
            </a:r>
          </a:p>
          <a:p>
            <a:pPr eaLnBrk="1" hangingPunct="1"/>
            <a:r>
              <a:rPr lang="en-US" altLang="en-US" dirty="0" smtClean="0"/>
              <a:t>Empirical formula may or may not be correct molecular formula</a:t>
            </a:r>
          </a:p>
        </p:txBody>
      </p:sp>
    </p:spTree>
    <p:extLst>
      <p:ext uri="{BB962C8B-B14F-4D97-AF65-F5344CB8AC3E}">
        <p14:creationId xmlns:p14="http://schemas.microsoft.com/office/powerpoint/2010/main" val="379426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Calculation of Molecular Formula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Empirical formula may or may not be correct molecular formula</a:t>
            </a:r>
          </a:p>
          <a:p>
            <a:pPr eaLnBrk="1" hangingPunct="1"/>
            <a:r>
              <a:rPr lang="en-US" smtClean="0"/>
              <a:t>To calculate need: empirical formula and molecular weight</a:t>
            </a:r>
          </a:p>
          <a:p>
            <a:pPr eaLnBrk="1" hangingPunct="1"/>
            <a:r>
              <a:rPr lang="en-US" b="1" smtClean="0"/>
              <a:t>X = </a:t>
            </a:r>
            <a:r>
              <a:rPr lang="en-US" b="1" u="sng" smtClean="0"/>
              <a:t>molecular formula weight </a:t>
            </a:r>
            <a:endParaRPr lang="en-US" b="1" smtClean="0"/>
          </a:p>
          <a:p>
            <a:pPr eaLnBrk="1" hangingPunct="1"/>
            <a:r>
              <a:rPr lang="en-US" b="1" smtClean="0"/>
              <a:t>         empirical formula wt</a:t>
            </a:r>
          </a:p>
          <a:p>
            <a:pPr eaLnBrk="1" hangingPunct="1"/>
            <a:r>
              <a:rPr lang="en-US" b="1" smtClean="0"/>
              <a:t>X = </a:t>
            </a:r>
            <a:r>
              <a:rPr lang="en-US" b="1" u="sng" smtClean="0"/>
              <a:t>molecular formula mass</a:t>
            </a:r>
          </a:p>
          <a:p>
            <a:pPr eaLnBrk="1" hangingPunct="1"/>
            <a:r>
              <a:rPr lang="en-US" b="1" smtClean="0"/>
              <a:t>      empirical formula mass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4639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2400" smtClean="0"/>
              <a:t>The empirical formula of a compound of phosphorus and oxygen was found to be P</a:t>
            </a:r>
            <a:r>
              <a:rPr lang="en-US" sz="2400" baseline="-25000" smtClean="0"/>
              <a:t>2</a:t>
            </a:r>
            <a:r>
              <a:rPr lang="en-US" sz="2400" smtClean="0"/>
              <a:t>O</a:t>
            </a:r>
            <a:r>
              <a:rPr lang="en-US" sz="2400" baseline="-25000" smtClean="0"/>
              <a:t>5</a:t>
            </a:r>
            <a:r>
              <a:rPr lang="en-US" sz="2400" smtClean="0"/>
              <a:t>.  Experiments show the molar mass is 283.89 g/mol.  What is the compound’s molecular formula?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x= </a:t>
            </a:r>
            <a:r>
              <a:rPr lang="en-US" b="1" u="sng" dirty="0" smtClean="0"/>
              <a:t>molecular formula mass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dirty="0" smtClean="0"/>
              <a:t>         empirical formula mass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x= </a:t>
            </a:r>
            <a:r>
              <a:rPr lang="en-US" u="sng" dirty="0" smtClean="0"/>
              <a:t>283.89 g/</a:t>
            </a:r>
            <a:r>
              <a:rPr lang="en-US" u="sng" dirty="0" err="1" smtClean="0"/>
              <a:t>mol</a:t>
            </a:r>
            <a:endParaRPr lang="en-US" u="sng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141.94 g/</a:t>
            </a:r>
            <a:r>
              <a:rPr lang="en-US" dirty="0" err="1" smtClean="0"/>
              <a:t>mol</a:t>
            </a:r>
            <a:r>
              <a:rPr lang="en-US" dirty="0" smtClean="0"/>
              <a:t>  = 2.0001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(P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5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= P</a:t>
            </a:r>
            <a:r>
              <a:rPr lang="en-US" baseline="-25000" dirty="0" smtClean="0"/>
              <a:t>4</a:t>
            </a:r>
            <a:r>
              <a:rPr lang="en-US" dirty="0" smtClean="0"/>
              <a:t>O</a:t>
            </a:r>
            <a:r>
              <a:rPr lang="en-US" baseline="-25000" dirty="0" smtClean="0"/>
              <a:t>10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572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295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Determining Chemical Formulas</vt:lpstr>
      <vt:lpstr>7-4 Learning Targets</vt:lpstr>
      <vt:lpstr>Empirical Formula</vt:lpstr>
      <vt:lpstr>Calculation of Empirical Formula</vt:lpstr>
      <vt:lpstr>Quantitative analysis shows that a compound contains 32.38% Na, 22.65% S, and 44.99% O.  Find the empirical formula.</vt:lpstr>
      <vt:lpstr>Molecular Formula</vt:lpstr>
      <vt:lpstr>Calculation of Molecular Formula</vt:lpstr>
      <vt:lpstr>The empirical formula of a compound of phosphorus and oxygen was found to be P2O5.  Experiments show the molar mass is 283.89 g/mol.  What is the compound’s molecular formula?</vt:lpstr>
    </vt:vector>
  </TitlesOfParts>
  <Company>NCS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Determining Chemical Formulas</dc:title>
  <dc:creator>Test Stiudent2</dc:creator>
  <cp:lastModifiedBy>Test Stiudent2</cp:lastModifiedBy>
  <cp:revision>1</cp:revision>
  <dcterms:created xsi:type="dcterms:W3CDTF">2018-01-11T18:28:56Z</dcterms:created>
  <dcterms:modified xsi:type="dcterms:W3CDTF">2018-01-11T18:29:26Z</dcterms:modified>
</cp:coreProperties>
</file>