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handoutMasterIdLst>
    <p:handoutMasterId r:id="rId14"/>
  </p:handoutMasterIdLst>
  <p:sldIdLst>
    <p:sldId id="256" r:id="rId2"/>
    <p:sldId id="366" r:id="rId3"/>
    <p:sldId id="330" r:id="rId4"/>
    <p:sldId id="331" r:id="rId5"/>
    <p:sldId id="332" r:id="rId6"/>
    <p:sldId id="369" r:id="rId7"/>
    <p:sldId id="411" r:id="rId8"/>
    <p:sldId id="333" r:id="rId9"/>
    <p:sldId id="334" r:id="rId10"/>
    <p:sldId id="370" r:id="rId11"/>
    <p:sldId id="335" r:id="rId12"/>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Arial Narrow" pitchFamily="34" charset="0"/>
        <a:ea typeface="+mn-ea"/>
        <a:cs typeface="+mn-cs"/>
      </a:defRPr>
    </a:lvl2pPr>
    <a:lvl3pPr marL="914400" algn="l" rtl="0" fontAlgn="base">
      <a:spcBef>
        <a:spcPct val="0"/>
      </a:spcBef>
      <a:spcAft>
        <a:spcPct val="0"/>
      </a:spcAft>
      <a:defRPr sz="2400" kern="1200">
        <a:solidFill>
          <a:schemeClr val="tx1"/>
        </a:solidFill>
        <a:latin typeface="Arial Narrow" pitchFamily="34" charset="0"/>
        <a:ea typeface="+mn-ea"/>
        <a:cs typeface="+mn-cs"/>
      </a:defRPr>
    </a:lvl3pPr>
    <a:lvl4pPr marL="1371600" algn="l" rtl="0" fontAlgn="base">
      <a:spcBef>
        <a:spcPct val="0"/>
      </a:spcBef>
      <a:spcAft>
        <a:spcPct val="0"/>
      </a:spcAft>
      <a:defRPr sz="2400" kern="1200">
        <a:solidFill>
          <a:schemeClr val="tx1"/>
        </a:solidFill>
        <a:latin typeface="Arial Narrow" pitchFamily="34" charset="0"/>
        <a:ea typeface="+mn-ea"/>
        <a:cs typeface="+mn-cs"/>
      </a:defRPr>
    </a:lvl4pPr>
    <a:lvl5pPr marL="1828800" algn="l" rtl="0" fontAlgn="base">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40" autoAdjust="0"/>
  </p:normalViewPr>
  <p:slideViewPr>
    <p:cSldViewPr>
      <p:cViewPr>
        <p:scale>
          <a:sx n="70" d="100"/>
          <a:sy n="70" d="100"/>
        </p:scale>
        <p:origin x="-1128" y="-72"/>
      </p:cViewPr>
      <p:guideLst>
        <p:guide orient="horz" pos="2160"/>
        <p:guide pos="2880"/>
      </p:guideLst>
    </p:cSldViewPr>
  </p:slideViewPr>
  <p:outlineViewPr>
    <p:cViewPr>
      <p:scale>
        <a:sx n="33" d="100"/>
        <a:sy n="33" d="100"/>
      </p:scale>
      <p:origin x="48" y="183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dirty="0"/>
          </a:p>
        </p:txBody>
      </p:sp>
      <p:sp>
        <p:nvSpPr>
          <p:cNvPr id="122883" name="Rectangle 3"/>
          <p:cNvSpPr>
            <a:spLocks noGrp="1" noChangeArrowheads="1"/>
          </p:cNvSpPr>
          <p:nvPr>
            <p:ph type="dt" sz="quarter"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dirty="0"/>
          </a:p>
        </p:txBody>
      </p:sp>
      <p:sp>
        <p:nvSpPr>
          <p:cNvPr id="122884" name="Rectangle 4"/>
          <p:cNvSpPr>
            <a:spLocks noGrp="1" noChangeArrowheads="1"/>
          </p:cNvSpPr>
          <p:nvPr>
            <p:ph type="ftr" sz="quarter" idx="2"/>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dirty="0"/>
          </a:p>
        </p:txBody>
      </p:sp>
      <p:sp>
        <p:nvSpPr>
          <p:cNvPr id="122885" name="Rectangle 5"/>
          <p:cNvSpPr>
            <a:spLocks noGrp="1" noChangeArrowheads="1"/>
          </p:cNvSpPr>
          <p:nvPr>
            <p:ph type="sldNum" sz="quarter" idx="3"/>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0F96C05D-623C-4D07-9598-3955A4E9A307}" type="slidenum">
              <a:rPr lang="en-US"/>
              <a:pPr/>
              <a:t>‹#›</a:t>
            </a:fld>
            <a:endParaRPr lang="en-US" dirty="0"/>
          </a:p>
        </p:txBody>
      </p:sp>
    </p:spTree>
    <p:extLst>
      <p:ext uri="{BB962C8B-B14F-4D97-AF65-F5344CB8AC3E}">
        <p14:creationId xmlns:p14="http://schemas.microsoft.com/office/powerpoint/2010/main" val="224496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237E2A5-FCE9-4C4D-9B26-89DF904E3E99}" type="datetimeFigureOut">
              <a:rPr lang="en-US" smtClean="0"/>
              <a:t>10/2/2018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E36C5F0A-9C4E-4BA8-90E0-691C5E5887D2}" type="slidenum">
              <a:rPr lang="en-US" smtClean="0"/>
              <a:t>‹#›</a:t>
            </a:fld>
            <a:endParaRPr lang="en-US"/>
          </a:p>
        </p:txBody>
      </p:sp>
    </p:spTree>
    <p:extLst>
      <p:ext uri="{BB962C8B-B14F-4D97-AF65-F5344CB8AC3E}">
        <p14:creationId xmlns:p14="http://schemas.microsoft.com/office/powerpoint/2010/main" val="3197810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Freeform 2"/>
          <p:cNvSpPr>
            <a:spLocks/>
          </p:cNvSpPr>
          <p:nvPr/>
        </p:nvSpPr>
        <p:spPr bwMode="hidden">
          <a:xfrm>
            <a:off x="-11113" y="1836738"/>
            <a:ext cx="2268538" cy="2709862"/>
          </a:xfrm>
          <a:custGeom>
            <a:avLst/>
            <a:gdLst/>
            <a:ahLst/>
            <a:cxnLst>
              <a:cxn ang="0">
                <a:pos x="808" y="283"/>
              </a:cxn>
              <a:cxn ang="0">
                <a:pos x="673" y="252"/>
              </a:cxn>
              <a:cxn ang="0">
                <a:pos x="654" y="0"/>
              </a:cxn>
              <a:cxn ang="0">
                <a:pos x="488" y="13"/>
              </a:cxn>
              <a:cxn ang="0">
                <a:pos x="476" y="252"/>
              </a:cxn>
              <a:cxn ang="0">
                <a:pos x="365" y="290"/>
              </a:cxn>
              <a:cxn ang="0">
                <a:pos x="206" y="86"/>
              </a:cxn>
              <a:cxn ang="0">
                <a:pos x="95" y="148"/>
              </a:cxn>
              <a:cxn ang="0">
                <a:pos x="200" y="376"/>
              </a:cxn>
              <a:cxn ang="0">
                <a:pos x="126" y="450"/>
              </a:cxn>
              <a:cxn ang="0">
                <a:pos x="0" y="423"/>
              </a:cxn>
              <a:cxn ang="0">
                <a:pos x="0" y="1273"/>
              </a:cxn>
              <a:cxn ang="0">
                <a:pos x="101" y="1226"/>
              </a:cxn>
              <a:cxn ang="0">
                <a:pos x="181" y="1306"/>
              </a:cxn>
              <a:cxn ang="0">
                <a:pos x="70" y="1509"/>
              </a:cxn>
              <a:cxn ang="0">
                <a:pos x="175" y="1596"/>
              </a:cxn>
              <a:cxn ang="0">
                <a:pos x="365" y="1411"/>
              </a:cxn>
              <a:cxn ang="0">
                <a:pos x="476" y="1448"/>
              </a:cxn>
              <a:cxn ang="0">
                <a:pos x="501" y="1700"/>
              </a:cxn>
              <a:cxn ang="0">
                <a:pos x="667" y="1707"/>
              </a:cxn>
              <a:cxn ang="0">
                <a:pos x="685" y="1442"/>
              </a:cxn>
              <a:cxn ang="0">
                <a:pos x="826" y="1405"/>
              </a:cxn>
              <a:cxn ang="0">
                <a:pos x="993" y="1590"/>
              </a:cxn>
              <a:cxn ang="0">
                <a:pos x="1103" y="1522"/>
              </a:cxn>
              <a:cxn ang="0">
                <a:pos x="993" y="1300"/>
              </a:cxn>
              <a:cxn ang="0">
                <a:pos x="1067" y="1207"/>
              </a:cxn>
              <a:cxn ang="0">
                <a:pos x="1288" y="1312"/>
              </a:cxn>
              <a:cxn ang="0">
                <a:pos x="1355" y="1196"/>
              </a:cxn>
              <a:cxn ang="0">
                <a:pos x="1153" y="1047"/>
              </a:cxn>
              <a:cxn ang="0">
                <a:pos x="1177" y="918"/>
              </a:cxn>
              <a:cxn ang="0">
                <a:pos x="1429" y="894"/>
              </a:cxn>
              <a:cxn ang="0">
                <a:pos x="1423" y="764"/>
              </a:cxn>
              <a:cxn ang="0">
                <a:pos x="1171" y="727"/>
              </a:cxn>
              <a:cxn ang="0">
                <a:pos x="1146" y="629"/>
              </a:cxn>
              <a:cxn ang="0">
                <a:pos x="1349" y="487"/>
              </a:cxn>
              <a:cxn ang="0">
                <a:pos x="1282" y="370"/>
              </a:cxn>
              <a:cxn ang="0">
                <a:pos x="1054" y="462"/>
              </a:cxn>
              <a:cxn ang="0">
                <a:pos x="980" y="388"/>
              </a:cxn>
              <a:cxn ang="0">
                <a:pos x="1097" y="173"/>
              </a:cxn>
              <a:cxn ang="0">
                <a:pos x="986" y="105"/>
              </a:cxn>
              <a:cxn ang="0">
                <a:pos x="808" y="283"/>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w="9525">
            <a:noFill/>
            <a:round/>
            <a:headEnd/>
            <a:tailEnd/>
          </a:ln>
          <a:effectLst/>
        </p:spPr>
        <p:txBody>
          <a:bodyPr wrap="none" anchor="ctr"/>
          <a:lstStyle/>
          <a:p>
            <a:endParaRPr lang="en-US" dirty="0"/>
          </a:p>
        </p:txBody>
      </p:sp>
      <p:sp>
        <p:nvSpPr>
          <p:cNvPr id="4099" name="Freeform 3"/>
          <p:cNvSpPr>
            <a:spLocks/>
          </p:cNvSpPr>
          <p:nvPr/>
        </p:nvSpPr>
        <p:spPr bwMode="hidden">
          <a:xfrm>
            <a:off x="107950" y="15875"/>
            <a:ext cx="838200" cy="787400"/>
          </a:xfrm>
          <a:custGeom>
            <a:avLst/>
            <a:gdLst/>
            <a:ahLst/>
            <a:cxnLst>
              <a:cxn ang="0">
                <a:pos x="335" y="56"/>
              </a:cxn>
              <a:cxn ang="0">
                <a:pos x="293" y="46"/>
              </a:cxn>
              <a:cxn ang="0">
                <a:pos x="288" y="0"/>
              </a:cxn>
              <a:cxn ang="0">
                <a:pos x="238" y="0"/>
              </a:cxn>
              <a:cxn ang="0">
                <a:pos x="232" y="46"/>
              </a:cxn>
              <a:cxn ang="0">
                <a:pos x="198" y="58"/>
              </a:cxn>
              <a:cxn ang="0">
                <a:pos x="146" y="0"/>
              </a:cxn>
              <a:cxn ang="0">
                <a:pos x="114" y="14"/>
              </a:cxn>
              <a:cxn ang="0">
                <a:pos x="147" y="84"/>
              </a:cxn>
              <a:cxn ang="0">
                <a:pos x="124" y="107"/>
              </a:cxn>
              <a:cxn ang="0">
                <a:pos x="50" y="81"/>
              </a:cxn>
              <a:cxn ang="0">
                <a:pos x="32" y="109"/>
              </a:cxn>
              <a:cxn ang="0">
                <a:pos x="90" y="159"/>
              </a:cxn>
              <a:cxn ang="0">
                <a:pos x="80" y="197"/>
              </a:cxn>
              <a:cxn ang="0">
                <a:pos x="2" y="202"/>
              </a:cxn>
              <a:cxn ang="0">
                <a:pos x="0" y="244"/>
              </a:cxn>
              <a:cxn ang="0">
                <a:pos x="80" y="256"/>
              </a:cxn>
              <a:cxn ang="0">
                <a:pos x="88" y="292"/>
              </a:cxn>
              <a:cxn ang="0">
                <a:pos x="29" y="345"/>
              </a:cxn>
              <a:cxn ang="0">
                <a:pos x="50" y="378"/>
              </a:cxn>
              <a:cxn ang="0">
                <a:pos x="116" y="347"/>
              </a:cxn>
              <a:cxn ang="0">
                <a:pos x="141" y="372"/>
              </a:cxn>
              <a:cxn ang="0">
                <a:pos x="107" y="435"/>
              </a:cxn>
              <a:cxn ang="0">
                <a:pos x="139" y="462"/>
              </a:cxn>
              <a:cxn ang="0">
                <a:pos x="198" y="404"/>
              </a:cxn>
              <a:cxn ang="0">
                <a:pos x="232" y="416"/>
              </a:cxn>
              <a:cxn ang="0">
                <a:pos x="240" y="494"/>
              </a:cxn>
              <a:cxn ang="0">
                <a:pos x="292" y="496"/>
              </a:cxn>
              <a:cxn ang="0">
                <a:pos x="297" y="414"/>
              </a:cxn>
              <a:cxn ang="0">
                <a:pos x="341" y="403"/>
              </a:cxn>
              <a:cxn ang="0">
                <a:pos x="393" y="460"/>
              </a:cxn>
              <a:cxn ang="0">
                <a:pos x="427" y="439"/>
              </a:cxn>
              <a:cxn ang="0">
                <a:pos x="393" y="370"/>
              </a:cxn>
              <a:cxn ang="0">
                <a:pos x="416" y="341"/>
              </a:cxn>
              <a:cxn ang="0">
                <a:pos x="484" y="374"/>
              </a:cxn>
              <a:cxn ang="0">
                <a:pos x="505" y="338"/>
              </a:cxn>
              <a:cxn ang="0">
                <a:pos x="442" y="292"/>
              </a:cxn>
              <a:cxn ang="0">
                <a:pos x="450" y="252"/>
              </a:cxn>
              <a:cxn ang="0">
                <a:pos x="528" y="244"/>
              </a:cxn>
              <a:cxn ang="0">
                <a:pos x="526" y="204"/>
              </a:cxn>
              <a:cxn ang="0">
                <a:pos x="448" y="193"/>
              </a:cxn>
              <a:cxn ang="0">
                <a:pos x="440" y="162"/>
              </a:cxn>
              <a:cxn ang="0">
                <a:pos x="503" y="119"/>
              </a:cxn>
              <a:cxn ang="0">
                <a:pos x="482" y="82"/>
              </a:cxn>
              <a:cxn ang="0">
                <a:pos x="412" y="111"/>
              </a:cxn>
              <a:cxn ang="0">
                <a:pos x="389" y="88"/>
              </a:cxn>
              <a:cxn ang="0">
                <a:pos x="425" y="21"/>
              </a:cxn>
              <a:cxn ang="0">
                <a:pos x="391" y="0"/>
              </a:cxn>
              <a:cxn ang="0">
                <a:pos x="335" y="56"/>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w="9525">
            <a:noFill/>
            <a:round/>
            <a:headEnd/>
            <a:tailEnd/>
          </a:ln>
          <a:effectLst/>
        </p:spPr>
        <p:txBody>
          <a:bodyPr wrap="none" anchor="ctr"/>
          <a:lstStyle/>
          <a:p>
            <a:endParaRPr lang="en-US" dirty="0"/>
          </a:p>
        </p:txBody>
      </p:sp>
      <p:sp>
        <p:nvSpPr>
          <p:cNvPr id="4100" name="Freeform 4"/>
          <p:cNvSpPr>
            <a:spLocks/>
          </p:cNvSpPr>
          <p:nvPr/>
        </p:nvSpPr>
        <p:spPr bwMode="hidden">
          <a:xfrm>
            <a:off x="1192213" y="354013"/>
            <a:ext cx="2266950" cy="22701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w="9525">
            <a:noFill/>
            <a:round/>
            <a:headEnd/>
            <a:tailEnd/>
          </a:ln>
          <a:effectLst/>
        </p:spPr>
        <p:txBody>
          <a:bodyPr wrap="none" anchor="ctr"/>
          <a:lstStyle/>
          <a:p>
            <a:endParaRPr lang="en-US" dirty="0"/>
          </a:p>
        </p:txBody>
      </p:sp>
      <p:sp>
        <p:nvSpPr>
          <p:cNvPr id="4101" name="Freeform 5"/>
          <p:cNvSpPr>
            <a:spLocks/>
          </p:cNvSpPr>
          <p:nvPr/>
        </p:nvSpPr>
        <p:spPr bwMode="hidden">
          <a:xfrm>
            <a:off x="2532063" y="1270000"/>
            <a:ext cx="3670300" cy="3671888"/>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w="9525">
            <a:noFill/>
            <a:round/>
            <a:headEnd/>
            <a:tailEnd/>
          </a:ln>
          <a:effectLst/>
        </p:spPr>
        <p:txBody>
          <a:bodyPr wrap="none" anchor="ctr"/>
          <a:lstStyle/>
          <a:p>
            <a:endParaRPr lang="en-US" dirty="0"/>
          </a:p>
        </p:txBody>
      </p:sp>
      <p:sp>
        <p:nvSpPr>
          <p:cNvPr id="4102" name="Freeform 6"/>
          <p:cNvSpPr>
            <a:spLocks/>
          </p:cNvSpPr>
          <p:nvPr/>
        </p:nvSpPr>
        <p:spPr bwMode="hidden">
          <a:xfrm>
            <a:off x="3175" y="4797425"/>
            <a:ext cx="3417888" cy="2097088"/>
          </a:xfrm>
          <a:custGeom>
            <a:avLst/>
            <a:gdLst/>
            <a:ahLst/>
            <a:cxnLst>
              <a:cxn ang="0">
                <a:pos x="1368" y="358"/>
              </a:cxn>
              <a:cxn ang="0">
                <a:pos x="1197" y="318"/>
              </a:cxn>
              <a:cxn ang="0">
                <a:pos x="1173" y="0"/>
              </a:cxn>
              <a:cxn ang="0">
                <a:pos x="964" y="16"/>
              </a:cxn>
              <a:cxn ang="0">
                <a:pos x="948" y="318"/>
              </a:cxn>
              <a:cxn ang="0">
                <a:pos x="808" y="366"/>
              </a:cxn>
              <a:cxn ang="0">
                <a:pos x="606" y="109"/>
              </a:cxn>
              <a:cxn ang="0">
                <a:pos x="467" y="187"/>
              </a:cxn>
              <a:cxn ang="0">
                <a:pos x="599" y="474"/>
              </a:cxn>
              <a:cxn ang="0">
                <a:pos x="506" y="568"/>
              </a:cxn>
              <a:cxn ang="0">
                <a:pos x="202" y="459"/>
              </a:cxn>
              <a:cxn ang="0">
                <a:pos x="132" y="576"/>
              </a:cxn>
              <a:cxn ang="0">
                <a:pos x="365" y="778"/>
              </a:cxn>
              <a:cxn ang="0">
                <a:pos x="327" y="933"/>
              </a:cxn>
              <a:cxn ang="0">
                <a:pos x="7" y="956"/>
              </a:cxn>
              <a:cxn ang="0">
                <a:pos x="0" y="1128"/>
              </a:cxn>
              <a:cxn ang="0">
                <a:pos x="327" y="1174"/>
              </a:cxn>
              <a:cxn ang="0">
                <a:pos x="358" y="1321"/>
              </a:cxn>
              <a:cxn ang="0">
                <a:pos x="1804" y="1321"/>
              </a:cxn>
              <a:cxn ang="0">
                <a:pos x="1835" y="1158"/>
              </a:cxn>
              <a:cxn ang="0">
                <a:pos x="2153" y="1128"/>
              </a:cxn>
              <a:cxn ang="0">
                <a:pos x="2146" y="964"/>
              </a:cxn>
              <a:cxn ang="0">
                <a:pos x="1827" y="917"/>
              </a:cxn>
              <a:cxn ang="0">
                <a:pos x="1795" y="793"/>
              </a:cxn>
              <a:cxn ang="0">
                <a:pos x="2052" y="615"/>
              </a:cxn>
              <a:cxn ang="0">
                <a:pos x="1967" y="467"/>
              </a:cxn>
              <a:cxn ang="0">
                <a:pos x="1679" y="583"/>
              </a:cxn>
              <a:cxn ang="0">
                <a:pos x="1586" y="490"/>
              </a:cxn>
              <a:cxn ang="0">
                <a:pos x="1733" y="218"/>
              </a:cxn>
              <a:cxn ang="0">
                <a:pos x="1593" y="132"/>
              </a:cxn>
              <a:cxn ang="0">
                <a:pos x="1368" y="358"/>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w="9525">
            <a:noFill/>
            <a:round/>
            <a:headEnd/>
            <a:tailEnd/>
          </a:ln>
          <a:effectLst/>
        </p:spPr>
        <p:txBody>
          <a:bodyPr wrap="none" anchor="ctr"/>
          <a:lstStyle/>
          <a:p>
            <a:endParaRPr lang="en-US" dirty="0"/>
          </a:p>
        </p:txBody>
      </p:sp>
      <p:sp>
        <p:nvSpPr>
          <p:cNvPr id="4103" name="Freeform 7"/>
          <p:cNvSpPr>
            <a:spLocks/>
          </p:cNvSpPr>
          <p:nvPr/>
        </p:nvSpPr>
        <p:spPr bwMode="hidden">
          <a:xfrm>
            <a:off x="4494213" y="4425950"/>
            <a:ext cx="2263775" cy="226377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w="9525">
            <a:noFill/>
            <a:round/>
            <a:headEnd/>
            <a:tailEnd/>
          </a:ln>
          <a:effectLst/>
        </p:spPr>
        <p:txBody>
          <a:bodyPr wrap="none" anchor="ctr"/>
          <a:lstStyle/>
          <a:p>
            <a:endParaRPr lang="en-US" dirty="0"/>
          </a:p>
        </p:txBody>
      </p:sp>
      <p:sp>
        <p:nvSpPr>
          <p:cNvPr id="4104" name="Freeform 8"/>
          <p:cNvSpPr>
            <a:spLocks/>
          </p:cNvSpPr>
          <p:nvPr/>
        </p:nvSpPr>
        <p:spPr bwMode="hidden">
          <a:xfrm>
            <a:off x="5646738" y="487363"/>
            <a:ext cx="2928937" cy="29305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w="9525">
            <a:noFill/>
            <a:round/>
            <a:headEnd/>
            <a:tailEnd/>
          </a:ln>
          <a:effectLst/>
        </p:spPr>
        <p:txBody>
          <a:bodyPr wrap="none" anchor="ctr"/>
          <a:lstStyle/>
          <a:p>
            <a:endParaRPr lang="en-US" dirty="0"/>
          </a:p>
        </p:txBody>
      </p:sp>
      <p:sp>
        <p:nvSpPr>
          <p:cNvPr id="4105" name="Freeform 9"/>
          <p:cNvSpPr>
            <a:spLocks/>
          </p:cNvSpPr>
          <p:nvPr/>
        </p:nvSpPr>
        <p:spPr bwMode="hidden">
          <a:xfrm>
            <a:off x="7146925" y="2555875"/>
            <a:ext cx="2008188" cy="3997325"/>
          </a:xfrm>
          <a:custGeom>
            <a:avLst/>
            <a:gdLst/>
            <a:ahLst/>
            <a:cxnLst>
              <a:cxn ang="0">
                <a:pos x="1265" y="0"/>
              </a:cxn>
              <a:cxn ang="0">
                <a:pos x="1128" y="18"/>
              </a:cxn>
              <a:cxn ang="0">
                <a:pos x="1110" y="372"/>
              </a:cxn>
              <a:cxn ang="0">
                <a:pos x="946" y="428"/>
              </a:cxn>
              <a:cxn ang="0">
                <a:pos x="710" y="127"/>
              </a:cxn>
              <a:cxn ang="0">
                <a:pos x="546" y="219"/>
              </a:cxn>
              <a:cxn ang="0">
                <a:pos x="701" y="555"/>
              </a:cxn>
              <a:cxn ang="0">
                <a:pos x="592" y="665"/>
              </a:cxn>
              <a:cxn ang="0">
                <a:pos x="237" y="537"/>
              </a:cxn>
              <a:cxn ang="0">
                <a:pos x="155" y="674"/>
              </a:cxn>
              <a:cxn ang="0">
                <a:pos x="427" y="911"/>
              </a:cxn>
              <a:cxn ang="0">
                <a:pos x="383" y="1093"/>
              </a:cxn>
              <a:cxn ang="0">
                <a:pos x="9" y="1121"/>
              </a:cxn>
              <a:cxn ang="0">
                <a:pos x="0" y="1322"/>
              </a:cxn>
              <a:cxn ang="0">
                <a:pos x="383" y="1376"/>
              </a:cxn>
              <a:cxn ang="0">
                <a:pos x="419" y="1549"/>
              </a:cxn>
              <a:cxn ang="0">
                <a:pos x="136" y="1804"/>
              </a:cxn>
              <a:cxn ang="0">
                <a:pos x="237" y="1959"/>
              </a:cxn>
              <a:cxn ang="0">
                <a:pos x="555" y="1813"/>
              </a:cxn>
              <a:cxn ang="0">
                <a:pos x="674" y="1932"/>
              </a:cxn>
              <a:cxn ang="0">
                <a:pos x="509" y="2232"/>
              </a:cxn>
              <a:cxn ang="0">
                <a:pos x="664" y="2360"/>
              </a:cxn>
              <a:cxn ang="0">
                <a:pos x="946" y="2087"/>
              </a:cxn>
              <a:cxn ang="0">
                <a:pos x="1110" y="2142"/>
              </a:cxn>
              <a:cxn ang="0">
                <a:pos x="1147" y="2515"/>
              </a:cxn>
              <a:cxn ang="0">
                <a:pos x="1265" y="2518"/>
              </a:cxn>
              <a:cxn ang="0">
                <a:pos x="1265" y="0"/>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w="9525">
            <a:noFill/>
            <a:round/>
            <a:headEnd/>
            <a:tailEnd/>
          </a:ln>
          <a:effectLst/>
        </p:spPr>
        <p:txBody>
          <a:bodyPr wrap="none" anchor="ctr"/>
          <a:lstStyle/>
          <a:p>
            <a:endParaRPr lang="en-US" dirty="0"/>
          </a:p>
        </p:txBody>
      </p:sp>
      <p:sp>
        <p:nvSpPr>
          <p:cNvPr id="4106" name="Freeform 10"/>
          <p:cNvSpPr>
            <a:spLocks/>
          </p:cNvSpPr>
          <p:nvPr/>
        </p:nvSpPr>
        <p:spPr bwMode="hidden">
          <a:xfrm rot="-5400000">
            <a:off x="3977481" y="-853281"/>
            <a:ext cx="1722438" cy="3429000"/>
          </a:xfrm>
          <a:custGeom>
            <a:avLst/>
            <a:gdLst/>
            <a:ahLst/>
            <a:cxnLst>
              <a:cxn ang="0">
                <a:pos x="1265" y="0"/>
              </a:cxn>
              <a:cxn ang="0">
                <a:pos x="1128" y="18"/>
              </a:cxn>
              <a:cxn ang="0">
                <a:pos x="1110" y="372"/>
              </a:cxn>
              <a:cxn ang="0">
                <a:pos x="946" y="428"/>
              </a:cxn>
              <a:cxn ang="0">
                <a:pos x="710" y="127"/>
              </a:cxn>
              <a:cxn ang="0">
                <a:pos x="546" y="219"/>
              </a:cxn>
              <a:cxn ang="0">
                <a:pos x="701" y="555"/>
              </a:cxn>
              <a:cxn ang="0">
                <a:pos x="592" y="665"/>
              </a:cxn>
              <a:cxn ang="0">
                <a:pos x="237" y="537"/>
              </a:cxn>
              <a:cxn ang="0">
                <a:pos x="155" y="674"/>
              </a:cxn>
              <a:cxn ang="0">
                <a:pos x="427" y="911"/>
              </a:cxn>
              <a:cxn ang="0">
                <a:pos x="383" y="1093"/>
              </a:cxn>
              <a:cxn ang="0">
                <a:pos x="9" y="1121"/>
              </a:cxn>
              <a:cxn ang="0">
                <a:pos x="0" y="1322"/>
              </a:cxn>
              <a:cxn ang="0">
                <a:pos x="383" y="1376"/>
              </a:cxn>
              <a:cxn ang="0">
                <a:pos x="419" y="1549"/>
              </a:cxn>
              <a:cxn ang="0">
                <a:pos x="136" y="1804"/>
              </a:cxn>
              <a:cxn ang="0">
                <a:pos x="237" y="1959"/>
              </a:cxn>
              <a:cxn ang="0">
                <a:pos x="555" y="1813"/>
              </a:cxn>
              <a:cxn ang="0">
                <a:pos x="674" y="1932"/>
              </a:cxn>
              <a:cxn ang="0">
                <a:pos x="509" y="2232"/>
              </a:cxn>
              <a:cxn ang="0">
                <a:pos x="664" y="2360"/>
              </a:cxn>
              <a:cxn ang="0">
                <a:pos x="946" y="2087"/>
              </a:cxn>
              <a:cxn ang="0">
                <a:pos x="1110" y="2142"/>
              </a:cxn>
              <a:cxn ang="0">
                <a:pos x="1147" y="2515"/>
              </a:cxn>
              <a:cxn ang="0">
                <a:pos x="1265" y="2518"/>
              </a:cxn>
              <a:cxn ang="0">
                <a:pos x="1265" y="0"/>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w="9525">
            <a:noFill/>
            <a:round/>
            <a:headEnd/>
            <a:tailEnd/>
          </a:ln>
          <a:effectLst/>
        </p:spPr>
        <p:txBody>
          <a:bodyPr wrap="none" anchor="ctr"/>
          <a:lstStyle/>
          <a:p>
            <a:endParaRPr lang="en-US" dirty="0"/>
          </a:p>
        </p:txBody>
      </p:sp>
      <p:pic>
        <p:nvPicPr>
          <p:cNvPr id="4107" name="Picture 11" descr="Facbanna"/>
          <p:cNvPicPr>
            <a:picLocks noChangeAspect="1" noChangeArrowheads="1"/>
          </p:cNvPicPr>
          <p:nvPr/>
        </p:nvPicPr>
        <p:blipFill>
          <a:blip r:embed="rId2" cstate="print"/>
          <a:srcRect/>
          <a:stretch>
            <a:fillRect/>
          </a:stretch>
        </p:blipFill>
        <p:spPr bwMode="invGray">
          <a:xfrm>
            <a:off x="3175" y="-3175"/>
            <a:ext cx="803275" cy="6858000"/>
          </a:xfrm>
          <a:prstGeom prst="rect">
            <a:avLst/>
          </a:prstGeom>
          <a:noFill/>
        </p:spPr>
      </p:pic>
      <p:sp>
        <p:nvSpPr>
          <p:cNvPr id="4108" name="Rectangle 12"/>
          <p:cNvSpPr>
            <a:spLocks noGrp="1" noChangeArrowheads="1"/>
          </p:cNvSpPr>
          <p:nvPr>
            <p:ph type="ctrTitle"/>
          </p:nvPr>
        </p:nvSpPr>
        <p:spPr>
          <a:xfrm>
            <a:off x="1143000" y="2286000"/>
            <a:ext cx="7772400" cy="1143000"/>
          </a:xfrm>
        </p:spPr>
        <p:txBody>
          <a:bodyPr/>
          <a:lstStyle>
            <a:lvl1pPr>
              <a:defRPr/>
            </a:lvl1pPr>
          </a:lstStyle>
          <a:p>
            <a:r>
              <a:rPr lang="en-US"/>
              <a:t>Click to edit Master title style</a:t>
            </a:r>
          </a:p>
        </p:txBody>
      </p:sp>
      <p:sp>
        <p:nvSpPr>
          <p:cNvPr id="4109" name="Rectangle 13"/>
          <p:cNvSpPr>
            <a:spLocks noGrp="1" noChangeArrowheads="1"/>
          </p:cNvSpPr>
          <p:nvPr>
            <p:ph type="subTitle" idx="1"/>
          </p:nvPr>
        </p:nvSpPr>
        <p:spPr>
          <a:xfrm>
            <a:off x="2133600" y="4114800"/>
            <a:ext cx="6400800" cy="1752600"/>
          </a:xfrm>
        </p:spPr>
        <p:txBody>
          <a:bodyPr/>
          <a:lstStyle>
            <a:lvl1pPr marL="0" indent="0">
              <a:buFont typeface="Wingdings" pitchFamily="2" charset="2"/>
              <a:buNone/>
              <a:defRPr/>
            </a:lvl1pPr>
          </a:lstStyle>
          <a:p>
            <a:r>
              <a:rPr lang="en-US"/>
              <a:t>Click to edit Master subtitle style</a:t>
            </a:r>
          </a:p>
        </p:txBody>
      </p:sp>
      <p:sp>
        <p:nvSpPr>
          <p:cNvPr id="4110" name="Rectangle 14"/>
          <p:cNvSpPr>
            <a:spLocks noGrp="1" noChangeArrowheads="1"/>
          </p:cNvSpPr>
          <p:nvPr>
            <p:ph type="dt" sz="half" idx="2"/>
          </p:nvPr>
        </p:nvSpPr>
        <p:spPr>
          <a:xfrm>
            <a:off x="1143000" y="6248400"/>
            <a:ext cx="1905000" cy="457200"/>
          </a:xfrm>
        </p:spPr>
        <p:txBody>
          <a:bodyPr/>
          <a:lstStyle>
            <a:lvl1pPr>
              <a:defRPr/>
            </a:lvl1pPr>
          </a:lstStyle>
          <a:p>
            <a:endParaRPr lang="en-US" dirty="0"/>
          </a:p>
        </p:txBody>
      </p:sp>
      <p:sp>
        <p:nvSpPr>
          <p:cNvPr id="4111" name="Rectangle 15"/>
          <p:cNvSpPr>
            <a:spLocks noGrp="1" noChangeArrowheads="1"/>
          </p:cNvSpPr>
          <p:nvPr>
            <p:ph type="ftr" sz="quarter" idx="3"/>
          </p:nvPr>
        </p:nvSpPr>
        <p:spPr>
          <a:xfrm>
            <a:off x="3581400" y="6248400"/>
            <a:ext cx="2895600" cy="457200"/>
          </a:xfrm>
        </p:spPr>
        <p:txBody>
          <a:bodyPr/>
          <a:lstStyle>
            <a:lvl1pPr>
              <a:defRPr/>
            </a:lvl1pPr>
          </a:lstStyle>
          <a:p>
            <a:endParaRPr lang="en-US" dirty="0"/>
          </a:p>
        </p:txBody>
      </p:sp>
      <p:sp>
        <p:nvSpPr>
          <p:cNvPr id="4112" name="Rectangle 16"/>
          <p:cNvSpPr>
            <a:spLocks noGrp="1" noChangeArrowheads="1"/>
          </p:cNvSpPr>
          <p:nvPr>
            <p:ph type="sldNum" sz="quarter" idx="4"/>
          </p:nvPr>
        </p:nvSpPr>
        <p:spPr>
          <a:xfrm>
            <a:off x="7010400" y="6248400"/>
            <a:ext cx="1905000" cy="457200"/>
          </a:xfrm>
        </p:spPr>
        <p:txBody>
          <a:bodyPr/>
          <a:lstStyle>
            <a:lvl1pPr>
              <a:defRPr/>
            </a:lvl1pPr>
          </a:lstStyle>
          <a:p>
            <a:fld id="{175C07A3-36CD-449E-A2E4-04816015CBAD}"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1A51BF9-474F-47D9-AF43-5E4A373191A3}"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048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8C1ADE8-176A-4E22-A266-44CA7029973D}"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00" y="1676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066800" y="6324600"/>
            <a:ext cx="1905000" cy="457200"/>
          </a:xfrm>
        </p:spPr>
        <p:txBody>
          <a:bodyPr/>
          <a:lstStyle>
            <a:lvl1pPr>
              <a:defRPr/>
            </a:lvl1pPr>
          </a:lstStyle>
          <a:p>
            <a:endParaRPr lang="en-US" dirty="0"/>
          </a:p>
        </p:txBody>
      </p:sp>
      <p:sp>
        <p:nvSpPr>
          <p:cNvPr id="6" name="Footer Placeholder 5"/>
          <p:cNvSpPr>
            <a:spLocks noGrp="1"/>
          </p:cNvSpPr>
          <p:nvPr>
            <p:ph type="ftr" sz="quarter" idx="11"/>
          </p:nvPr>
        </p:nvSpPr>
        <p:spPr>
          <a:xfrm>
            <a:off x="3505200" y="6324600"/>
            <a:ext cx="28956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934200" y="6324600"/>
            <a:ext cx="1905000" cy="457200"/>
          </a:xfrm>
        </p:spPr>
        <p:txBody>
          <a:bodyPr/>
          <a:lstStyle>
            <a:lvl1pPr>
              <a:defRPr/>
            </a:lvl1pPr>
          </a:lstStyle>
          <a:p>
            <a:fld id="{08C0B756-88CC-4369-9BEC-1C55F1A8AAC0}"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6764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66800" y="38100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066800" y="6324600"/>
            <a:ext cx="1905000" cy="457200"/>
          </a:xfrm>
        </p:spPr>
        <p:txBody>
          <a:bodyPr/>
          <a:lstStyle>
            <a:lvl1pPr>
              <a:defRPr/>
            </a:lvl1pPr>
          </a:lstStyle>
          <a:p>
            <a:endParaRPr lang="en-US" dirty="0"/>
          </a:p>
        </p:txBody>
      </p:sp>
      <p:sp>
        <p:nvSpPr>
          <p:cNvPr id="6" name="Footer Placeholder 5"/>
          <p:cNvSpPr>
            <a:spLocks noGrp="1"/>
          </p:cNvSpPr>
          <p:nvPr>
            <p:ph type="ftr" sz="quarter" idx="11"/>
          </p:nvPr>
        </p:nvSpPr>
        <p:spPr>
          <a:xfrm>
            <a:off x="3505200" y="6324600"/>
            <a:ext cx="28956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934200" y="6324600"/>
            <a:ext cx="1905000" cy="457200"/>
          </a:xfrm>
        </p:spPr>
        <p:txBody>
          <a:bodyPr/>
          <a:lstStyle>
            <a:lvl1pPr>
              <a:defRPr/>
            </a:lvl1pPr>
          </a:lstStyle>
          <a:p>
            <a:fld id="{708EFD47-0B3F-47A6-9B98-16F4DBF1B7C1}"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676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76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066800" y="6324600"/>
            <a:ext cx="1905000" cy="457200"/>
          </a:xfrm>
        </p:spPr>
        <p:txBody>
          <a:bodyPr/>
          <a:lstStyle>
            <a:lvl1pPr>
              <a:defRPr/>
            </a:lvl1pPr>
          </a:lstStyle>
          <a:p>
            <a:endParaRPr lang="en-US" dirty="0"/>
          </a:p>
        </p:txBody>
      </p:sp>
      <p:sp>
        <p:nvSpPr>
          <p:cNvPr id="6" name="Footer Placeholder 5"/>
          <p:cNvSpPr>
            <a:spLocks noGrp="1"/>
          </p:cNvSpPr>
          <p:nvPr>
            <p:ph type="ftr" sz="quarter" idx="11"/>
          </p:nvPr>
        </p:nvSpPr>
        <p:spPr>
          <a:xfrm>
            <a:off x="3505200" y="6324600"/>
            <a:ext cx="28956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934200" y="6324600"/>
            <a:ext cx="1905000" cy="457200"/>
          </a:xfrm>
        </p:spPr>
        <p:txBody>
          <a:bodyPr/>
          <a:lstStyle>
            <a:lvl1pPr>
              <a:defRPr/>
            </a:lvl1pPr>
          </a:lstStyle>
          <a:p>
            <a:fld id="{CA2D7E7F-C5EF-491B-B415-183CAA5D87F1}"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5EF877C-CFBE-4ED0-A9C5-C10CB36D7B00}"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4D43F92-C610-432B-8195-C6E5069F012B}"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E0F553D-561F-4A78-9FDA-B591A19A41F1}"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1027598A-ED60-4C05-9492-28D5FB999A11}"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ACF91A01-8E35-4C77-91B9-31C002336477}"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B4355B19-84B4-4028-817A-9AAC2563C75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7F77847-A257-4E9E-9735-043086D709E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EBE2FD3-DBDC-47D1-88F5-D1BE042905B3}"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3074" name="Freeform 2"/>
          <p:cNvSpPr>
            <a:spLocks/>
          </p:cNvSpPr>
          <p:nvPr/>
        </p:nvSpPr>
        <p:spPr bwMode="hidden">
          <a:xfrm>
            <a:off x="-11113" y="1836738"/>
            <a:ext cx="2268538" cy="2709862"/>
          </a:xfrm>
          <a:custGeom>
            <a:avLst/>
            <a:gdLst/>
            <a:ahLst/>
            <a:cxnLst>
              <a:cxn ang="0">
                <a:pos x="808" y="283"/>
              </a:cxn>
              <a:cxn ang="0">
                <a:pos x="673" y="252"/>
              </a:cxn>
              <a:cxn ang="0">
                <a:pos x="654" y="0"/>
              </a:cxn>
              <a:cxn ang="0">
                <a:pos x="488" y="13"/>
              </a:cxn>
              <a:cxn ang="0">
                <a:pos x="476" y="252"/>
              </a:cxn>
              <a:cxn ang="0">
                <a:pos x="365" y="290"/>
              </a:cxn>
              <a:cxn ang="0">
                <a:pos x="206" y="86"/>
              </a:cxn>
              <a:cxn ang="0">
                <a:pos x="95" y="148"/>
              </a:cxn>
              <a:cxn ang="0">
                <a:pos x="200" y="376"/>
              </a:cxn>
              <a:cxn ang="0">
                <a:pos x="126" y="450"/>
              </a:cxn>
              <a:cxn ang="0">
                <a:pos x="0" y="423"/>
              </a:cxn>
              <a:cxn ang="0">
                <a:pos x="0" y="1273"/>
              </a:cxn>
              <a:cxn ang="0">
                <a:pos x="101" y="1226"/>
              </a:cxn>
              <a:cxn ang="0">
                <a:pos x="181" y="1306"/>
              </a:cxn>
              <a:cxn ang="0">
                <a:pos x="70" y="1509"/>
              </a:cxn>
              <a:cxn ang="0">
                <a:pos x="175" y="1596"/>
              </a:cxn>
              <a:cxn ang="0">
                <a:pos x="365" y="1411"/>
              </a:cxn>
              <a:cxn ang="0">
                <a:pos x="476" y="1448"/>
              </a:cxn>
              <a:cxn ang="0">
                <a:pos x="501" y="1700"/>
              </a:cxn>
              <a:cxn ang="0">
                <a:pos x="667" y="1707"/>
              </a:cxn>
              <a:cxn ang="0">
                <a:pos x="685" y="1442"/>
              </a:cxn>
              <a:cxn ang="0">
                <a:pos x="826" y="1405"/>
              </a:cxn>
              <a:cxn ang="0">
                <a:pos x="993" y="1590"/>
              </a:cxn>
              <a:cxn ang="0">
                <a:pos x="1103" y="1522"/>
              </a:cxn>
              <a:cxn ang="0">
                <a:pos x="993" y="1300"/>
              </a:cxn>
              <a:cxn ang="0">
                <a:pos x="1067" y="1207"/>
              </a:cxn>
              <a:cxn ang="0">
                <a:pos x="1288" y="1312"/>
              </a:cxn>
              <a:cxn ang="0">
                <a:pos x="1355" y="1196"/>
              </a:cxn>
              <a:cxn ang="0">
                <a:pos x="1153" y="1047"/>
              </a:cxn>
              <a:cxn ang="0">
                <a:pos x="1177" y="918"/>
              </a:cxn>
              <a:cxn ang="0">
                <a:pos x="1429" y="894"/>
              </a:cxn>
              <a:cxn ang="0">
                <a:pos x="1423" y="764"/>
              </a:cxn>
              <a:cxn ang="0">
                <a:pos x="1171" y="727"/>
              </a:cxn>
              <a:cxn ang="0">
                <a:pos x="1146" y="629"/>
              </a:cxn>
              <a:cxn ang="0">
                <a:pos x="1349" y="487"/>
              </a:cxn>
              <a:cxn ang="0">
                <a:pos x="1282" y="370"/>
              </a:cxn>
              <a:cxn ang="0">
                <a:pos x="1054" y="462"/>
              </a:cxn>
              <a:cxn ang="0">
                <a:pos x="980" y="388"/>
              </a:cxn>
              <a:cxn ang="0">
                <a:pos x="1097" y="173"/>
              </a:cxn>
              <a:cxn ang="0">
                <a:pos x="986" y="105"/>
              </a:cxn>
              <a:cxn ang="0">
                <a:pos x="808" y="283"/>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w="9525">
            <a:noFill/>
            <a:round/>
            <a:headEnd/>
            <a:tailEnd/>
          </a:ln>
          <a:effectLst/>
        </p:spPr>
        <p:txBody>
          <a:bodyPr wrap="none" anchor="ctr"/>
          <a:lstStyle/>
          <a:p>
            <a:endParaRPr lang="en-US" dirty="0"/>
          </a:p>
        </p:txBody>
      </p:sp>
      <p:sp>
        <p:nvSpPr>
          <p:cNvPr id="3075" name="Freeform 3"/>
          <p:cNvSpPr>
            <a:spLocks/>
          </p:cNvSpPr>
          <p:nvPr/>
        </p:nvSpPr>
        <p:spPr bwMode="hidden">
          <a:xfrm>
            <a:off x="107950" y="15875"/>
            <a:ext cx="838200" cy="787400"/>
          </a:xfrm>
          <a:custGeom>
            <a:avLst/>
            <a:gdLst/>
            <a:ahLst/>
            <a:cxnLst>
              <a:cxn ang="0">
                <a:pos x="335" y="56"/>
              </a:cxn>
              <a:cxn ang="0">
                <a:pos x="293" y="46"/>
              </a:cxn>
              <a:cxn ang="0">
                <a:pos x="288" y="0"/>
              </a:cxn>
              <a:cxn ang="0">
                <a:pos x="238" y="0"/>
              </a:cxn>
              <a:cxn ang="0">
                <a:pos x="232" y="46"/>
              </a:cxn>
              <a:cxn ang="0">
                <a:pos x="198" y="58"/>
              </a:cxn>
              <a:cxn ang="0">
                <a:pos x="146" y="0"/>
              </a:cxn>
              <a:cxn ang="0">
                <a:pos x="114" y="14"/>
              </a:cxn>
              <a:cxn ang="0">
                <a:pos x="147" y="84"/>
              </a:cxn>
              <a:cxn ang="0">
                <a:pos x="124" y="107"/>
              </a:cxn>
              <a:cxn ang="0">
                <a:pos x="50" y="81"/>
              </a:cxn>
              <a:cxn ang="0">
                <a:pos x="32" y="109"/>
              </a:cxn>
              <a:cxn ang="0">
                <a:pos x="90" y="159"/>
              </a:cxn>
              <a:cxn ang="0">
                <a:pos x="80" y="197"/>
              </a:cxn>
              <a:cxn ang="0">
                <a:pos x="2" y="202"/>
              </a:cxn>
              <a:cxn ang="0">
                <a:pos x="0" y="244"/>
              </a:cxn>
              <a:cxn ang="0">
                <a:pos x="80" y="256"/>
              </a:cxn>
              <a:cxn ang="0">
                <a:pos x="88" y="292"/>
              </a:cxn>
              <a:cxn ang="0">
                <a:pos x="29" y="345"/>
              </a:cxn>
              <a:cxn ang="0">
                <a:pos x="50" y="378"/>
              </a:cxn>
              <a:cxn ang="0">
                <a:pos x="116" y="347"/>
              </a:cxn>
              <a:cxn ang="0">
                <a:pos x="141" y="372"/>
              </a:cxn>
              <a:cxn ang="0">
                <a:pos x="107" y="435"/>
              </a:cxn>
              <a:cxn ang="0">
                <a:pos x="139" y="462"/>
              </a:cxn>
              <a:cxn ang="0">
                <a:pos x="198" y="404"/>
              </a:cxn>
              <a:cxn ang="0">
                <a:pos x="232" y="416"/>
              </a:cxn>
              <a:cxn ang="0">
                <a:pos x="240" y="494"/>
              </a:cxn>
              <a:cxn ang="0">
                <a:pos x="292" y="496"/>
              </a:cxn>
              <a:cxn ang="0">
                <a:pos x="297" y="414"/>
              </a:cxn>
              <a:cxn ang="0">
                <a:pos x="341" y="403"/>
              </a:cxn>
              <a:cxn ang="0">
                <a:pos x="393" y="460"/>
              </a:cxn>
              <a:cxn ang="0">
                <a:pos x="427" y="439"/>
              </a:cxn>
              <a:cxn ang="0">
                <a:pos x="393" y="370"/>
              </a:cxn>
              <a:cxn ang="0">
                <a:pos x="416" y="341"/>
              </a:cxn>
              <a:cxn ang="0">
                <a:pos x="484" y="374"/>
              </a:cxn>
              <a:cxn ang="0">
                <a:pos x="505" y="338"/>
              </a:cxn>
              <a:cxn ang="0">
                <a:pos x="442" y="292"/>
              </a:cxn>
              <a:cxn ang="0">
                <a:pos x="450" y="252"/>
              </a:cxn>
              <a:cxn ang="0">
                <a:pos x="528" y="244"/>
              </a:cxn>
              <a:cxn ang="0">
                <a:pos x="526" y="204"/>
              </a:cxn>
              <a:cxn ang="0">
                <a:pos x="448" y="193"/>
              </a:cxn>
              <a:cxn ang="0">
                <a:pos x="440" y="162"/>
              </a:cxn>
              <a:cxn ang="0">
                <a:pos x="503" y="119"/>
              </a:cxn>
              <a:cxn ang="0">
                <a:pos x="482" y="82"/>
              </a:cxn>
              <a:cxn ang="0">
                <a:pos x="412" y="111"/>
              </a:cxn>
              <a:cxn ang="0">
                <a:pos x="389" y="88"/>
              </a:cxn>
              <a:cxn ang="0">
                <a:pos x="425" y="21"/>
              </a:cxn>
              <a:cxn ang="0">
                <a:pos x="391" y="0"/>
              </a:cxn>
              <a:cxn ang="0">
                <a:pos x="335" y="56"/>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w="9525">
            <a:noFill/>
            <a:round/>
            <a:headEnd/>
            <a:tailEnd/>
          </a:ln>
          <a:effectLst/>
        </p:spPr>
        <p:txBody>
          <a:bodyPr wrap="none" anchor="ctr"/>
          <a:lstStyle/>
          <a:p>
            <a:endParaRPr lang="en-US" dirty="0"/>
          </a:p>
        </p:txBody>
      </p:sp>
      <p:sp>
        <p:nvSpPr>
          <p:cNvPr id="3076" name="Freeform 4"/>
          <p:cNvSpPr>
            <a:spLocks/>
          </p:cNvSpPr>
          <p:nvPr/>
        </p:nvSpPr>
        <p:spPr bwMode="hidden">
          <a:xfrm>
            <a:off x="1192213" y="354013"/>
            <a:ext cx="2266950" cy="22701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w="9525">
            <a:noFill/>
            <a:round/>
            <a:headEnd/>
            <a:tailEnd/>
          </a:ln>
          <a:effectLst/>
        </p:spPr>
        <p:txBody>
          <a:bodyPr wrap="none" anchor="ctr"/>
          <a:lstStyle/>
          <a:p>
            <a:endParaRPr lang="en-US" dirty="0"/>
          </a:p>
        </p:txBody>
      </p:sp>
      <p:sp>
        <p:nvSpPr>
          <p:cNvPr id="3077" name="Freeform 5"/>
          <p:cNvSpPr>
            <a:spLocks/>
          </p:cNvSpPr>
          <p:nvPr/>
        </p:nvSpPr>
        <p:spPr bwMode="hidden">
          <a:xfrm>
            <a:off x="2532063" y="1270000"/>
            <a:ext cx="3670300" cy="3671888"/>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w="9525">
            <a:noFill/>
            <a:round/>
            <a:headEnd/>
            <a:tailEnd/>
          </a:ln>
          <a:effectLst/>
        </p:spPr>
        <p:txBody>
          <a:bodyPr wrap="none" anchor="ctr"/>
          <a:lstStyle/>
          <a:p>
            <a:endParaRPr lang="en-US" dirty="0"/>
          </a:p>
        </p:txBody>
      </p:sp>
      <p:sp>
        <p:nvSpPr>
          <p:cNvPr id="3078" name="Freeform 6"/>
          <p:cNvSpPr>
            <a:spLocks/>
          </p:cNvSpPr>
          <p:nvPr/>
        </p:nvSpPr>
        <p:spPr bwMode="hidden">
          <a:xfrm>
            <a:off x="3175" y="4797425"/>
            <a:ext cx="3417888" cy="2097088"/>
          </a:xfrm>
          <a:custGeom>
            <a:avLst/>
            <a:gdLst/>
            <a:ahLst/>
            <a:cxnLst>
              <a:cxn ang="0">
                <a:pos x="1368" y="358"/>
              </a:cxn>
              <a:cxn ang="0">
                <a:pos x="1197" y="318"/>
              </a:cxn>
              <a:cxn ang="0">
                <a:pos x="1173" y="0"/>
              </a:cxn>
              <a:cxn ang="0">
                <a:pos x="964" y="16"/>
              </a:cxn>
              <a:cxn ang="0">
                <a:pos x="948" y="318"/>
              </a:cxn>
              <a:cxn ang="0">
                <a:pos x="808" y="366"/>
              </a:cxn>
              <a:cxn ang="0">
                <a:pos x="606" y="109"/>
              </a:cxn>
              <a:cxn ang="0">
                <a:pos x="467" y="187"/>
              </a:cxn>
              <a:cxn ang="0">
                <a:pos x="599" y="474"/>
              </a:cxn>
              <a:cxn ang="0">
                <a:pos x="506" y="568"/>
              </a:cxn>
              <a:cxn ang="0">
                <a:pos x="202" y="459"/>
              </a:cxn>
              <a:cxn ang="0">
                <a:pos x="132" y="576"/>
              </a:cxn>
              <a:cxn ang="0">
                <a:pos x="365" y="778"/>
              </a:cxn>
              <a:cxn ang="0">
                <a:pos x="327" y="933"/>
              </a:cxn>
              <a:cxn ang="0">
                <a:pos x="7" y="956"/>
              </a:cxn>
              <a:cxn ang="0">
                <a:pos x="0" y="1128"/>
              </a:cxn>
              <a:cxn ang="0">
                <a:pos x="327" y="1174"/>
              </a:cxn>
              <a:cxn ang="0">
                <a:pos x="358" y="1321"/>
              </a:cxn>
              <a:cxn ang="0">
                <a:pos x="1804" y="1321"/>
              </a:cxn>
              <a:cxn ang="0">
                <a:pos x="1835" y="1158"/>
              </a:cxn>
              <a:cxn ang="0">
                <a:pos x="2153" y="1128"/>
              </a:cxn>
              <a:cxn ang="0">
                <a:pos x="2146" y="964"/>
              </a:cxn>
              <a:cxn ang="0">
                <a:pos x="1827" y="917"/>
              </a:cxn>
              <a:cxn ang="0">
                <a:pos x="1795" y="793"/>
              </a:cxn>
              <a:cxn ang="0">
                <a:pos x="2052" y="615"/>
              </a:cxn>
              <a:cxn ang="0">
                <a:pos x="1967" y="467"/>
              </a:cxn>
              <a:cxn ang="0">
                <a:pos x="1679" y="583"/>
              </a:cxn>
              <a:cxn ang="0">
                <a:pos x="1586" y="490"/>
              </a:cxn>
              <a:cxn ang="0">
                <a:pos x="1733" y="218"/>
              </a:cxn>
              <a:cxn ang="0">
                <a:pos x="1593" y="132"/>
              </a:cxn>
              <a:cxn ang="0">
                <a:pos x="1368" y="358"/>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w="9525">
            <a:noFill/>
            <a:round/>
            <a:headEnd/>
            <a:tailEnd/>
          </a:ln>
          <a:effectLst/>
        </p:spPr>
        <p:txBody>
          <a:bodyPr wrap="none" anchor="ctr"/>
          <a:lstStyle/>
          <a:p>
            <a:endParaRPr lang="en-US" dirty="0"/>
          </a:p>
        </p:txBody>
      </p:sp>
      <p:sp>
        <p:nvSpPr>
          <p:cNvPr id="3079" name="Freeform 7"/>
          <p:cNvSpPr>
            <a:spLocks/>
          </p:cNvSpPr>
          <p:nvPr/>
        </p:nvSpPr>
        <p:spPr bwMode="hidden">
          <a:xfrm>
            <a:off x="4494213" y="4425950"/>
            <a:ext cx="2263775" cy="226377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w="9525">
            <a:noFill/>
            <a:round/>
            <a:headEnd/>
            <a:tailEnd/>
          </a:ln>
          <a:effectLst/>
        </p:spPr>
        <p:txBody>
          <a:bodyPr wrap="none" anchor="ctr"/>
          <a:lstStyle/>
          <a:p>
            <a:endParaRPr lang="en-US" dirty="0"/>
          </a:p>
        </p:txBody>
      </p:sp>
      <p:sp>
        <p:nvSpPr>
          <p:cNvPr id="3080" name="Freeform 8"/>
          <p:cNvSpPr>
            <a:spLocks/>
          </p:cNvSpPr>
          <p:nvPr/>
        </p:nvSpPr>
        <p:spPr bwMode="hidden">
          <a:xfrm>
            <a:off x="5646738" y="487363"/>
            <a:ext cx="2928937" cy="29305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w="9525">
            <a:noFill/>
            <a:round/>
            <a:headEnd/>
            <a:tailEnd/>
          </a:ln>
          <a:effectLst/>
        </p:spPr>
        <p:txBody>
          <a:bodyPr wrap="none" anchor="ctr"/>
          <a:lstStyle/>
          <a:p>
            <a:endParaRPr lang="en-US" dirty="0"/>
          </a:p>
        </p:txBody>
      </p:sp>
      <p:sp>
        <p:nvSpPr>
          <p:cNvPr id="3081" name="Freeform 9"/>
          <p:cNvSpPr>
            <a:spLocks/>
          </p:cNvSpPr>
          <p:nvPr/>
        </p:nvSpPr>
        <p:spPr bwMode="hidden">
          <a:xfrm>
            <a:off x="7146925" y="2555875"/>
            <a:ext cx="2008188" cy="3997325"/>
          </a:xfrm>
          <a:custGeom>
            <a:avLst/>
            <a:gdLst/>
            <a:ahLst/>
            <a:cxnLst>
              <a:cxn ang="0">
                <a:pos x="1265" y="0"/>
              </a:cxn>
              <a:cxn ang="0">
                <a:pos x="1128" y="18"/>
              </a:cxn>
              <a:cxn ang="0">
                <a:pos x="1110" y="372"/>
              </a:cxn>
              <a:cxn ang="0">
                <a:pos x="946" y="428"/>
              </a:cxn>
              <a:cxn ang="0">
                <a:pos x="710" y="127"/>
              </a:cxn>
              <a:cxn ang="0">
                <a:pos x="546" y="219"/>
              </a:cxn>
              <a:cxn ang="0">
                <a:pos x="701" y="555"/>
              </a:cxn>
              <a:cxn ang="0">
                <a:pos x="592" y="665"/>
              </a:cxn>
              <a:cxn ang="0">
                <a:pos x="237" y="537"/>
              </a:cxn>
              <a:cxn ang="0">
                <a:pos x="155" y="674"/>
              </a:cxn>
              <a:cxn ang="0">
                <a:pos x="427" y="911"/>
              </a:cxn>
              <a:cxn ang="0">
                <a:pos x="383" y="1093"/>
              </a:cxn>
              <a:cxn ang="0">
                <a:pos x="9" y="1121"/>
              </a:cxn>
              <a:cxn ang="0">
                <a:pos x="0" y="1322"/>
              </a:cxn>
              <a:cxn ang="0">
                <a:pos x="383" y="1376"/>
              </a:cxn>
              <a:cxn ang="0">
                <a:pos x="419" y="1549"/>
              </a:cxn>
              <a:cxn ang="0">
                <a:pos x="136" y="1804"/>
              </a:cxn>
              <a:cxn ang="0">
                <a:pos x="237" y="1959"/>
              </a:cxn>
              <a:cxn ang="0">
                <a:pos x="555" y="1813"/>
              </a:cxn>
              <a:cxn ang="0">
                <a:pos x="674" y="1932"/>
              </a:cxn>
              <a:cxn ang="0">
                <a:pos x="509" y="2232"/>
              </a:cxn>
              <a:cxn ang="0">
                <a:pos x="664" y="2360"/>
              </a:cxn>
              <a:cxn ang="0">
                <a:pos x="946" y="2087"/>
              </a:cxn>
              <a:cxn ang="0">
                <a:pos x="1110" y="2142"/>
              </a:cxn>
              <a:cxn ang="0">
                <a:pos x="1147" y="2515"/>
              </a:cxn>
              <a:cxn ang="0">
                <a:pos x="1265" y="2518"/>
              </a:cxn>
              <a:cxn ang="0">
                <a:pos x="1265" y="0"/>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w="9525">
            <a:noFill/>
            <a:round/>
            <a:headEnd/>
            <a:tailEnd/>
          </a:ln>
          <a:effectLst/>
        </p:spPr>
        <p:txBody>
          <a:bodyPr wrap="none" anchor="ctr"/>
          <a:lstStyle/>
          <a:p>
            <a:endParaRPr lang="en-US" dirty="0"/>
          </a:p>
        </p:txBody>
      </p:sp>
      <p:pic>
        <p:nvPicPr>
          <p:cNvPr id="3082" name="Picture 10" descr="Facbanna"/>
          <p:cNvPicPr>
            <a:picLocks noChangeAspect="1" noChangeArrowheads="1"/>
          </p:cNvPicPr>
          <p:nvPr/>
        </p:nvPicPr>
        <p:blipFill>
          <a:blip r:embed="rId16" cstate="print"/>
          <a:srcRect/>
          <a:stretch>
            <a:fillRect/>
          </a:stretch>
        </p:blipFill>
        <p:spPr bwMode="invGray">
          <a:xfrm>
            <a:off x="3175" y="-3175"/>
            <a:ext cx="803275" cy="6858000"/>
          </a:xfrm>
          <a:prstGeom prst="rect">
            <a:avLst/>
          </a:prstGeom>
          <a:noFill/>
        </p:spPr>
      </p:pic>
      <p:sp>
        <p:nvSpPr>
          <p:cNvPr id="3083" name="Rectangle 11"/>
          <p:cNvSpPr>
            <a:spLocks noGrp="1" noChangeArrowheads="1"/>
          </p:cNvSpPr>
          <p:nvPr>
            <p:ph type="title"/>
          </p:nvPr>
        </p:nvSpPr>
        <p:spPr bwMode="auto">
          <a:xfrm>
            <a:off x="1066800" y="3048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4" name="Rectangle 12"/>
          <p:cNvSpPr>
            <a:spLocks noGrp="1" noChangeArrowheads="1"/>
          </p:cNvSpPr>
          <p:nvPr>
            <p:ph type="body" idx="1"/>
          </p:nvPr>
        </p:nvSpPr>
        <p:spPr bwMode="auto">
          <a:xfrm>
            <a:off x="1066800" y="16764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5" name="Rectangle 13"/>
          <p:cNvSpPr>
            <a:spLocks noGrp="1" noChangeArrowheads="1"/>
          </p:cNvSpPr>
          <p:nvPr>
            <p:ph type="dt" sz="half" idx="2"/>
          </p:nvPr>
        </p:nvSpPr>
        <p:spPr bwMode="auto">
          <a:xfrm>
            <a:off x="1066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tx2"/>
                </a:solidFill>
                <a:latin typeface="+mn-lt"/>
              </a:defRPr>
            </a:lvl1pPr>
          </a:lstStyle>
          <a:p>
            <a:endParaRPr lang="en-US" dirty="0"/>
          </a:p>
        </p:txBody>
      </p:sp>
      <p:sp>
        <p:nvSpPr>
          <p:cNvPr id="3086" name="Rectangle 14"/>
          <p:cNvSpPr>
            <a:spLocks noGrp="1" noChangeArrowheads="1"/>
          </p:cNvSpPr>
          <p:nvPr>
            <p:ph type="ftr" sz="quarter" idx="3"/>
          </p:nvPr>
        </p:nvSpPr>
        <p:spPr bwMode="auto">
          <a:xfrm>
            <a:off x="3505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tx2"/>
                </a:solidFill>
                <a:latin typeface="+mn-lt"/>
              </a:defRPr>
            </a:lvl1pPr>
          </a:lstStyle>
          <a:p>
            <a:endParaRPr lang="en-US" dirty="0"/>
          </a:p>
        </p:txBody>
      </p:sp>
      <p:sp>
        <p:nvSpPr>
          <p:cNvPr id="3087" name="Rectangle 15"/>
          <p:cNvSpPr>
            <a:spLocks noGrp="1" noChangeArrowheads="1"/>
          </p:cNvSpPr>
          <p:nvPr>
            <p:ph type="sldNum" sz="quarter" idx="4"/>
          </p:nvPr>
        </p:nvSpPr>
        <p:spPr bwMode="auto">
          <a:xfrm>
            <a:off x="6934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tx2"/>
                </a:solidFill>
                <a:latin typeface="+mn-lt"/>
              </a:defRPr>
            </a:lvl1pPr>
          </a:lstStyle>
          <a:p>
            <a:fld id="{D86DB8FF-60BB-44CF-AE71-9EF0B0A6EF3E}" type="slidenum">
              <a:rPr lang="en-US"/>
              <a:pPr/>
              <a:t>‹#›</a:t>
            </a:fld>
            <a:endParaRPr lang="en-US" dirty="0"/>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defRPr>
      </a:lvl2pPr>
      <a:lvl3pPr algn="l" rtl="0" fontAlgn="base">
        <a:spcBef>
          <a:spcPct val="0"/>
        </a:spcBef>
        <a:spcAft>
          <a:spcPct val="0"/>
        </a:spcAft>
        <a:defRPr sz="4400">
          <a:solidFill>
            <a:schemeClr val="tx2"/>
          </a:solidFill>
          <a:latin typeface="Arial" charset="0"/>
        </a:defRPr>
      </a:lvl3pPr>
      <a:lvl4pPr algn="l" rtl="0" fontAlgn="base">
        <a:spcBef>
          <a:spcPct val="0"/>
        </a:spcBef>
        <a:spcAft>
          <a:spcPct val="0"/>
        </a:spcAft>
        <a:defRPr sz="4400">
          <a:solidFill>
            <a:schemeClr val="tx2"/>
          </a:solidFill>
          <a:latin typeface="Arial" charset="0"/>
        </a:defRPr>
      </a:lvl4pPr>
      <a:lvl5pPr algn="l" rtl="0" fontAlgn="base">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lr>
          <a:srgbClr val="FFFF00"/>
        </a:buClr>
        <a:buSzPct val="80000"/>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Clr>
          <a:srgbClr val="CC0000"/>
        </a:buClr>
        <a:buSzPct val="7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rgbClr val="009900"/>
        </a:buClr>
        <a:buSzPct val="60000"/>
        <a:buFont typeface="Wingdings" pitchFamily="2" charset="2"/>
        <a:buChar char="®"/>
        <a:defRPr sz="2400">
          <a:solidFill>
            <a:schemeClr val="tx1"/>
          </a:solidFill>
          <a:latin typeface="+mn-lt"/>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a:r>
              <a:rPr lang="en-US" dirty="0"/>
              <a:t>Atoms </a:t>
            </a:r>
            <a:r>
              <a:rPr lang="en-US" dirty="0" smtClean="0"/>
              <a:t>: The Building Blocks of Matter</a:t>
            </a:r>
            <a:endParaRPr lang="en-US" dirty="0"/>
          </a:p>
        </p:txBody>
      </p:sp>
      <p:sp>
        <p:nvSpPr>
          <p:cNvPr id="2051" name="Rectangle 3"/>
          <p:cNvSpPr>
            <a:spLocks noGrp="1" noChangeArrowheads="1"/>
          </p:cNvSpPr>
          <p:nvPr>
            <p:ph type="subTitle" idx="1"/>
          </p:nvPr>
        </p:nvSpPr>
        <p:spPr/>
        <p:txBody>
          <a:bodyPr/>
          <a:lstStyle/>
          <a:p>
            <a:pPr algn="ctr"/>
            <a:r>
              <a:rPr lang="en-US" dirty="0" smtClean="0"/>
              <a:t>Chemistry </a:t>
            </a:r>
          </a:p>
          <a:p>
            <a:pPr algn="ctr"/>
            <a:r>
              <a:rPr lang="en-US" dirty="0" smtClean="0"/>
              <a:t>Chapter 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3- Atoms </a:t>
            </a:r>
            <a:r>
              <a:rPr lang="en-US" dirty="0"/>
              <a:t>cannot be subdivided, created or </a:t>
            </a:r>
            <a:r>
              <a:rPr lang="en-US" dirty="0" smtClean="0"/>
              <a:t>destroyed</a:t>
            </a:r>
          </a:p>
          <a:p>
            <a:r>
              <a:rPr lang="en-US" dirty="0" smtClean="0"/>
              <a:t>4-</a:t>
            </a:r>
            <a:r>
              <a:rPr lang="en-US" dirty="0"/>
              <a:t>Atoms of different elements combine in simple whole-number ratios to form chemical </a:t>
            </a:r>
            <a:r>
              <a:rPr lang="en-US" dirty="0" smtClean="0"/>
              <a:t>compounds</a:t>
            </a:r>
          </a:p>
          <a:p>
            <a:r>
              <a:rPr lang="en-US" dirty="0" smtClean="0"/>
              <a:t>5- In chemical reactions, atoms are combined, separated or rearranged</a:t>
            </a:r>
            <a:endParaRPr lang="en-US" dirty="0"/>
          </a:p>
          <a:p>
            <a:endParaRPr lang="en-US" dirty="0"/>
          </a:p>
          <a:p>
            <a:endParaRPr lang="en-US" dirty="0"/>
          </a:p>
        </p:txBody>
      </p:sp>
    </p:spTree>
    <p:extLst>
      <p:ext uri="{BB962C8B-B14F-4D97-AF65-F5344CB8AC3E}">
        <p14:creationId xmlns:p14="http://schemas.microsoft.com/office/powerpoint/2010/main" val="299893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6800" y="609600"/>
            <a:ext cx="7772400" cy="5181600"/>
          </a:xfrm>
        </p:spPr>
        <p:txBody>
          <a:bodyPr/>
          <a:lstStyle/>
          <a:p>
            <a:r>
              <a:rPr lang="en-US" dirty="0" smtClean="0"/>
              <a:t>Dalton turned Democritus’s  idea into a scientific theory</a:t>
            </a:r>
          </a:p>
          <a:p>
            <a:r>
              <a:rPr lang="en-US" dirty="0" smtClean="0"/>
              <a:t>Needed to be tested</a:t>
            </a:r>
          </a:p>
          <a:p>
            <a:r>
              <a:rPr lang="en-US" dirty="0" smtClean="0"/>
              <a:t>Problem:</a:t>
            </a:r>
          </a:p>
          <a:p>
            <a:pPr lvl="1"/>
            <a:r>
              <a:rPr lang="en-US" dirty="0" smtClean="0"/>
              <a:t>Given element can have atoms with different masses</a:t>
            </a:r>
          </a:p>
          <a:p>
            <a:pPr lvl="2"/>
            <a:r>
              <a:rPr lang="en-US" dirty="0" smtClean="0"/>
              <a:t>Isotopes- </a:t>
            </a:r>
            <a:r>
              <a:rPr lang="en-US" dirty="0"/>
              <a:t>Could not </a:t>
            </a:r>
            <a:r>
              <a:rPr lang="en-US" dirty="0" smtClean="0"/>
              <a:t>explain</a:t>
            </a:r>
          </a:p>
          <a:p>
            <a:pPr lvl="1"/>
            <a:r>
              <a:rPr lang="en-US" dirty="0"/>
              <a:t>Atoms are divisible (proton, neutron, electron)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3-1 Learning Targets</a:t>
            </a:r>
            <a:endParaRPr lang="en-US" dirty="0"/>
          </a:p>
        </p:txBody>
      </p:sp>
      <p:sp>
        <p:nvSpPr>
          <p:cNvPr id="3" name="Content Placeholder 2"/>
          <p:cNvSpPr>
            <a:spLocks noGrp="1"/>
          </p:cNvSpPr>
          <p:nvPr>
            <p:ph idx="1"/>
          </p:nvPr>
        </p:nvSpPr>
        <p:spPr>
          <a:xfrm>
            <a:off x="1066800" y="1371600"/>
            <a:ext cx="7772400" cy="4419600"/>
          </a:xfrm>
        </p:spPr>
        <p:txBody>
          <a:bodyPr/>
          <a:lstStyle/>
          <a:p>
            <a:r>
              <a:rPr lang="en-US" dirty="0"/>
              <a:t>Compare and contrast the atomic models of Democritus and Dalton. </a:t>
            </a:r>
          </a:p>
          <a:p>
            <a:r>
              <a:rPr lang="en-US" dirty="0"/>
              <a:t>Describe Dalton’s Atomic Theory</a:t>
            </a:r>
          </a:p>
          <a:p>
            <a:r>
              <a:rPr lang="en-US" dirty="0"/>
              <a:t>Describe the 3 basic laws of how matter behaves in chemical reactions: :</a:t>
            </a:r>
          </a:p>
          <a:p>
            <a:pPr lvl="1"/>
            <a:r>
              <a:rPr lang="en-US" dirty="0"/>
              <a:t>Law of conservation of mass</a:t>
            </a:r>
          </a:p>
          <a:p>
            <a:pPr lvl="1"/>
            <a:r>
              <a:rPr lang="en-US" dirty="0"/>
              <a:t>Law of definite proportions</a:t>
            </a:r>
          </a:p>
          <a:p>
            <a:pPr lvl="1"/>
            <a:r>
              <a:rPr lang="en-US" dirty="0"/>
              <a:t>Law of multiple proportions</a:t>
            </a:r>
          </a:p>
          <a:p>
            <a:endParaRPr lang="en-US" dirty="0"/>
          </a:p>
        </p:txBody>
      </p:sp>
    </p:spTree>
    <p:extLst>
      <p:ext uri="{BB962C8B-B14F-4D97-AF65-F5344CB8AC3E}">
        <p14:creationId xmlns:p14="http://schemas.microsoft.com/office/powerpoint/2010/main" val="3798824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matter behaves in Chemical Reactions</a:t>
            </a:r>
            <a:endParaRPr lang="en-US" dirty="0"/>
          </a:p>
        </p:txBody>
      </p:sp>
      <p:sp>
        <p:nvSpPr>
          <p:cNvPr id="5" name="Content Placeholder 4"/>
          <p:cNvSpPr>
            <a:spLocks noGrp="1"/>
          </p:cNvSpPr>
          <p:nvPr>
            <p:ph idx="1"/>
          </p:nvPr>
        </p:nvSpPr>
        <p:spPr/>
        <p:txBody>
          <a:bodyPr/>
          <a:lstStyle/>
          <a:p>
            <a:pPr marL="0" indent="0">
              <a:buNone/>
            </a:pPr>
            <a:endParaRPr lang="en-US" dirty="0" smtClean="0"/>
          </a:p>
          <a:p>
            <a:r>
              <a:rPr lang="en-US" b="1" u="sng" dirty="0" smtClean="0"/>
              <a:t>Law of Conservation of Mass- </a:t>
            </a:r>
            <a:r>
              <a:rPr lang="en-US" dirty="0" smtClean="0"/>
              <a:t>mass is neither created or destroyed during ordinary chemical reactions or physical changes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6800" y="838200"/>
            <a:ext cx="7772400" cy="4953000"/>
          </a:xfrm>
        </p:spPr>
        <p:txBody>
          <a:bodyPr/>
          <a:lstStyle/>
          <a:p>
            <a:r>
              <a:rPr lang="en-US" b="1" u="sng" dirty="0" smtClean="0"/>
              <a:t>Law of Definite Proportions- </a:t>
            </a:r>
            <a:r>
              <a:rPr lang="en-US" dirty="0" smtClean="0"/>
              <a:t>a chemical compound contains the same elements in exactly the same proportion by mass regardless of the size of the sample or the source of the sample</a:t>
            </a:r>
          </a:p>
          <a:p>
            <a:r>
              <a:rPr lang="en-US" dirty="0" err="1" smtClean="0"/>
              <a:t>NaCl</a:t>
            </a:r>
            <a:endParaRPr lang="en-US" dirty="0" smtClean="0"/>
          </a:p>
          <a:p>
            <a:pPr lvl="1"/>
            <a:r>
              <a:rPr lang="en-US" dirty="0" smtClean="0"/>
              <a:t>39.43 %Na</a:t>
            </a:r>
          </a:p>
          <a:p>
            <a:pPr lvl="1"/>
            <a:r>
              <a:rPr lang="en-US" dirty="0" smtClean="0"/>
              <a:t>60.66 % </a:t>
            </a:r>
            <a:r>
              <a:rPr lang="en-US" dirty="0" err="1" smtClean="0"/>
              <a:t>Cl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6800" y="533400"/>
            <a:ext cx="7772400" cy="5257800"/>
          </a:xfrm>
        </p:spPr>
        <p:txBody>
          <a:bodyPr/>
          <a:lstStyle/>
          <a:p>
            <a:r>
              <a:rPr lang="en-US" b="1" u="sng" dirty="0" smtClean="0"/>
              <a:t>Law of Multiple Proportions- </a:t>
            </a:r>
            <a:r>
              <a:rPr lang="en-US" dirty="0" smtClean="0"/>
              <a:t>if two or more different compounds are composed of the same two elements, then the ratio of the masses of the second element combined with a certain mass of the first element is always a ratio of small whole numbers</a:t>
            </a:r>
          </a:p>
          <a:p>
            <a:pPr lvl="1"/>
            <a:r>
              <a:rPr lang="en-US" dirty="0" smtClean="0"/>
              <a:t>CO</a:t>
            </a:r>
            <a:r>
              <a:rPr lang="en-US" baseline="-25000" dirty="0" smtClean="0"/>
              <a:t>2</a:t>
            </a:r>
            <a:r>
              <a:rPr lang="en-US" dirty="0" smtClean="0"/>
              <a:t> and CO</a:t>
            </a:r>
          </a:p>
          <a:p>
            <a:pPr lvl="1"/>
            <a:r>
              <a:rPr lang="en-US" dirty="0" smtClean="0"/>
              <a:t>H</a:t>
            </a:r>
            <a:r>
              <a:rPr lang="en-US" baseline="-25000" dirty="0" smtClean="0"/>
              <a:t>2</a:t>
            </a:r>
            <a:r>
              <a:rPr lang="en-US" dirty="0" smtClean="0"/>
              <a:t>O and H</a:t>
            </a:r>
            <a:r>
              <a:rPr lang="en-US" baseline="-25000" dirty="0" smtClean="0"/>
              <a:t>2</a:t>
            </a:r>
            <a:r>
              <a:rPr lang="en-US" dirty="0" smtClean="0"/>
              <a:t>O</a:t>
            </a:r>
            <a:r>
              <a:rPr lang="en-US" baseline="-25000" dirty="0" smtClean="0"/>
              <a:t>2</a:t>
            </a:r>
            <a:endParaRPr lang="en-US" baseline="-25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 and CO</a:t>
            </a:r>
            <a:r>
              <a:rPr lang="en-US" baseline="-25000" dirty="0" smtClean="0"/>
              <a:t>2</a:t>
            </a:r>
            <a:endParaRPr lang="en-US" baseline="-25000" dirty="0"/>
          </a:p>
        </p:txBody>
      </p:sp>
      <p:sp>
        <p:nvSpPr>
          <p:cNvPr id="3" name="Content Placeholder 2"/>
          <p:cNvSpPr>
            <a:spLocks noGrp="1"/>
          </p:cNvSpPr>
          <p:nvPr>
            <p:ph idx="1"/>
          </p:nvPr>
        </p:nvSpPr>
        <p:spPr/>
        <p:txBody>
          <a:bodyPr/>
          <a:lstStyle/>
          <a:p>
            <a:r>
              <a:rPr lang="en-US" dirty="0" smtClean="0"/>
              <a:t>CO</a:t>
            </a:r>
            <a:r>
              <a:rPr lang="en-US" baseline="-25000" dirty="0" smtClean="0"/>
              <a:t>2</a:t>
            </a:r>
            <a:r>
              <a:rPr lang="en-US" dirty="0" smtClean="0"/>
              <a:t> 1.0 g C with 2.66 g O</a:t>
            </a:r>
          </a:p>
          <a:p>
            <a:r>
              <a:rPr lang="en-US" dirty="0" smtClean="0"/>
              <a:t>CO 1.0 g C with 1.33 g O</a:t>
            </a:r>
          </a:p>
          <a:p>
            <a:r>
              <a:rPr lang="en-US" dirty="0" smtClean="0"/>
              <a:t>Ratio of the masses of O in compounds is 2.66 :1.33 which = 2:1</a:t>
            </a:r>
            <a:endParaRPr lang="en-US" dirty="0"/>
          </a:p>
        </p:txBody>
      </p:sp>
    </p:spTree>
    <p:extLst>
      <p:ext uri="{BB962C8B-B14F-4D97-AF65-F5344CB8AC3E}">
        <p14:creationId xmlns:p14="http://schemas.microsoft.com/office/powerpoint/2010/main" val="3947643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6800" y="304800"/>
            <a:ext cx="7772400" cy="5486400"/>
          </a:xfrm>
        </p:spPr>
        <p:txBody>
          <a:bodyPr/>
          <a:lstStyle/>
          <a:p>
            <a:r>
              <a:rPr lang="en-US" sz="2400" dirty="0" smtClean="0"/>
              <a:t>Three compounds containing K and O are compared.  Analysis shows that for each 1.00g of O, the compounds have 1.22 g, 2.44 g, and 4.89g of K.  Show how these data support the low of multiple proportions.</a:t>
            </a:r>
          </a:p>
          <a:p>
            <a:endParaRPr lang="en-US" sz="2400" dirty="0"/>
          </a:p>
          <a:p>
            <a:r>
              <a:rPr lang="en-US" sz="2400" dirty="0" smtClean="0"/>
              <a:t>K/O Ratios</a:t>
            </a:r>
          </a:p>
          <a:p>
            <a:r>
              <a:rPr lang="en-US" sz="2400" dirty="0" smtClean="0"/>
              <a:t>2.44/1.22= 2</a:t>
            </a:r>
          </a:p>
          <a:p>
            <a:r>
              <a:rPr lang="en-US" sz="2400" dirty="0" smtClean="0"/>
              <a:t>4.89/2.44= 2</a:t>
            </a:r>
          </a:p>
          <a:p>
            <a:r>
              <a:rPr lang="en-US" sz="2400" dirty="0" smtClean="0"/>
              <a:t>4.89/1.22 = 4</a:t>
            </a:r>
          </a:p>
          <a:p>
            <a:r>
              <a:rPr lang="en-US" sz="2400" dirty="0" smtClean="0"/>
              <a:t>Have small, whole-number mass ratios</a:t>
            </a:r>
            <a:endParaRPr lang="en-US" sz="2400" dirty="0"/>
          </a:p>
        </p:txBody>
      </p:sp>
    </p:spTree>
    <p:extLst>
      <p:ext uri="{BB962C8B-B14F-4D97-AF65-F5344CB8AC3E}">
        <p14:creationId xmlns:p14="http://schemas.microsoft.com/office/powerpoint/2010/main" val="383801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Democritus</a:t>
            </a:r>
          </a:p>
          <a:p>
            <a:pPr lvl="1"/>
            <a:r>
              <a:rPr lang="en-US" dirty="0" smtClean="0"/>
              <a:t>400 BC</a:t>
            </a:r>
          </a:p>
          <a:p>
            <a:pPr lvl="1"/>
            <a:r>
              <a:rPr lang="en-US" dirty="0" smtClean="0"/>
              <a:t>Atom- “indivisible”</a:t>
            </a:r>
          </a:p>
          <a:p>
            <a:pPr lvl="1"/>
            <a:r>
              <a:rPr lang="en-US" dirty="0" smtClean="0"/>
              <a:t>The only existing things are atoms and empty space all else is opinion</a:t>
            </a:r>
          </a:p>
          <a:p>
            <a:r>
              <a:rPr lang="en-US" dirty="0" smtClean="0"/>
              <a:t>Aristotle</a:t>
            </a:r>
          </a:p>
          <a:p>
            <a:pPr lvl="1"/>
            <a:r>
              <a:rPr lang="en-US" dirty="0" smtClean="0"/>
              <a:t>Did not believe in atoms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dissolv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Dalton(1766-1844)</a:t>
            </a:r>
            <a:br>
              <a:rPr lang="en-US" dirty="0" smtClean="0"/>
            </a:br>
            <a:endParaRPr lang="en-US" dirty="0"/>
          </a:p>
        </p:txBody>
      </p:sp>
      <p:sp>
        <p:nvSpPr>
          <p:cNvPr id="3" name="Content Placeholder 2"/>
          <p:cNvSpPr>
            <a:spLocks noGrp="1"/>
          </p:cNvSpPr>
          <p:nvPr>
            <p:ph idx="1"/>
          </p:nvPr>
        </p:nvSpPr>
        <p:spPr>
          <a:xfrm>
            <a:off x="1066800" y="838200"/>
            <a:ext cx="7772400" cy="5410200"/>
          </a:xfrm>
        </p:spPr>
        <p:txBody>
          <a:bodyPr/>
          <a:lstStyle/>
          <a:p>
            <a:r>
              <a:rPr lang="en-US" b="1" u="sng" dirty="0" smtClean="0"/>
              <a:t>Dalton’s Atomic Theory 1808</a:t>
            </a:r>
          </a:p>
          <a:p>
            <a:r>
              <a:rPr lang="en-US" dirty="0" smtClean="0"/>
              <a:t>1-All matter is made up of very tiny particles called atoms</a:t>
            </a:r>
          </a:p>
          <a:p>
            <a:r>
              <a:rPr lang="en-US" dirty="0" smtClean="0"/>
              <a:t>2- Atoms of a given element are identical in size, mass and other properties; atoms of different elements differ in size, mass, and other properties</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tory">
  <a:themeElements>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fontScheme name="Factor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clrMap bg1="dk2" tx1="lt1" bg2="dk1" tx2="lt2" accent1="accent1" accent2="accent2" accent3="accent3" accent4="accent4" accent5="accent5" accent6="accent6" hlink="hlink" folHlink="folHlink"/>
    </a:extraClrScheme>
    <a:extraClrScheme>
      <a:clrScheme name="Factory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660033"/>
        </a:hlink>
        <a:folHlink>
          <a:srgbClr val="993366"/>
        </a:folHlink>
      </a:clrScheme>
      <a:clrMap bg1="lt1" tx1="dk1" bg2="lt2" tx2="dk2" accent1="accent1" accent2="accent2" accent3="accent3" accent4="accent4" accent5="accent5" accent6="accent6" hlink="hlink" folHlink="folHlink"/>
    </a:extraClrScheme>
    <a:extraClrScheme>
      <a:clrScheme name="Factory 3">
        <a:dk1>
          <a:srgbClr val="000000"/>
        </a:dk1>
        <a:lt1>
          <a:srgbClr val="FFFFFF"/>
        </a:lt1>
        <a:dk2>
          <a:srgbClr val="000000"/>
        </a:dk2>
        <a:lt2>
          <a:srgbClr val="EAEAEA"/>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Factory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FFFF99"/>
        </a:hlink>
        <a:folHlink>
          <a:srgbClr val="CC9900"/>
        </a:folHlink>
      </a:clrScheme>
      <a:clrMap bg1="dk2" tx1="lt1" bg2="dk1" tx2="lt2" accent1="accent1" accent2="accent2" accent3="accent3" accent4="accent4" accent5="accent5" accent6="accent6" hlink="hlink" folHlink="folHlink"/>
    </a:extraClrScheme>
    <a:extraClrScheme>
      <a:clrScheme name="Factory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99CC00"/>
        </a:hlink>
        <a:folHlink>
          <a:srgbClr val="808000"/>
        </a:folHlink>
      </a:clrScheme>
      <a:clrMap bg1="dk2" tx1="lt1" bg2="dk1" tx2="lt2" accent1="accent1" accent2="accent2" accent3="accent3" accent4="accent4" accent5="accent5" accent6="accent6" hlink="hlink" folHlink="folHlink"/>
    </a:extraClrScheme>
    <a:extraClrScheme>
      <a:clrScheme name="Factory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Designs\Factory.pot</Template>
  <TotalTime>7212</TotalTime>
  <Words>405</Words>
  <Application>Microsoft Office PowerPoint</Application>
  <PresentationFormat>On-screen Show (4:3)</PresentationFormat>
  <Paragraphs>50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Factory</vt:lpstr>
      <vt:lpstr>Atoms : The Building Blocks of Matter</vt:lpstr>
      <vt:lpstr>3-1 Learning Targets</vt:lpstr>
      <vt:lpstr>How matter behaves in Chemical Reactions</vt:lpstr>
      <vt:lpstr>PowerPoint Presentation</vt:lpstr>
      <vt:lpstr>PowerPoint Presentation</vt:lpstr>
      <vt:lpstr>CO and CO2</vt:lpstr>
      <vt:lpstr>PowerPoint Presentation</vt:lpstr>
      <vt:lpstr>PowerPoint Presentation</vt:lpstr>
      <vt:lpstr>John Dalton(1766-1844) </vt:lpstr>
      <vt:lpstr>PowerPoint Presentation</vt:lpstr>
      <vt:lpstr>PowerPoint Presentation</vt:lpstr>
    </vt:vector>
  </TitlesOfParts>
  <Company>Berlin Milan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Atoms and the Periodic Table</dc:title>
  <dc:creator>Authorized User</dc:creator>
  <cp:lastModifiedBy>Test Stiudent2</cp:lastModifiedBy>
  <cp:revision>151</cp:revision>
  <cp:lastPrinted>2016-10-10T13:57:05Z</cp:lastPrinted>
  <dcterms:created xsi:type="dcterms:W3CDTF">2003-05-13T17:43:00Z</dcterms:created>
  <dcterms:modified xsi:type="dcterms:W3CDTF">2018-10-02T16:29:36Z</dcterms:modified>
</cp:coreProperties>
</file>